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2" r:id="rId3"/>
    <p:sldId id="273" r:id="rId4"/>
    <p:sldId id="274" r:id="rId5"/>
    <p:sldId id="425" r:id="rId6"/>
    <p:sldId id="404" r:id="rId7"/>
    <p:sldId id="361" r:id="rId8"/>
    <p:sldId id="363" r:id="rId9"/>
    <p:sldId id="406" r:id="rId10"/>
    <p:sldId id="388" r:id="rId11"/>
    <p:sldId id="424" r:id="rId12"/>
    <p:sldId id="275" r:id="rId13"/>
    <p:sldId id="426" r:id="rId14"/>
    <p:sldId id="428" r:id="rId15"/>
    <p:sldId id="278" r:id="rId16"/>
    <p:sldId id="427" r:id="rId17"/>
    <p:sldId id="418" r:id="rId18"/>
    <p:sldId id="430" r:id="rId19"/>
    <p:sldId id="288" r:id="rId20"/>
    <p:sldId id="289" r:id="rId21"/>
    <p:sldId id="296" r:id="rId22"/>
    <p:sldId id="291" r:id="rId23"/>
    <p:sldId id="293" r:id="rId24"/>
    <p:sldId id="429"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45F402-6FD2-13AB-EB31-337EA8B3CD3A}" name="Bernike Rijksen" initials="BR" userId="S::BRijksen@dat.nl::3dc54707-e923-4d93-97b4-f78fcf7fa426" providerId="AD"/>
  <p188:author id="{6B1C45FB-F71E-056E-F39F-BE4BA7AC4071}" name="Jesse Voorhorst" initials="JV" userId="S::jvoorhorst@goudappel.nl::3c91ee59-5bc3-41fa-ad74-b0eec5d5c1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4145C"/>
    <a:srgbClr val="E60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1D839-4F72-4CD5-B970-731C5C041219}" v="4" dt="2024-03-05T15:13:20.875"/>
    <p1510:client id="{C2869BB0-E073-44FB-A572-FE3A7C4B04C1}" v="2" dt="2024-03-05T13:30:05.516"/>
  </p1510:revLst>
</p1510:revInfo>
</file>

<file path=ppt/tableStyles.xml><?xml version="1.0" encoding="utf-8"?>
<a:tblStyleLst xmlns:a="http://schemas.openxmlformats.org/drawingml/2006/main" def="{5C22544A-7EE6-4342-B048-85BDC9FD1C3A}">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7" d="100"/>
          <a:sy n="47" d="100"/>
        </p:scale>
        <p:origin x="77" y="1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oudappelgroep.sharepoint.com/teams/prj-o-016163/Gedeelde%20documenten/General/Mariska/Figuren%20vervoerswijzespecifiek%20vergeleken%20manvrou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oudappelgroep.sharepoint.com/teams/prj-o-016163/Gedeelde%20documenten/General/Mariska/Figuren%20vervoerswijzespecifiek%20vergeleken%20manvrou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goudappelgroep.sharepoint.com/teams/prj-o-016163/Gedeelde%20documenten/General/Jesse/analyse%20complexe%20tour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goudappelgroep.sharepoint.com/teams/prj-o-016163/Gedeelde%20documenten/General/Jesse/analyse%20complexe%20tour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goudappelgroep.sharepoint.com/teams/prj-o-016163/Gedeelde%20documenten/General/Jesse/analyse%20complexe%20tour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D1D1D">
                    <a:lumMod val="65000"/>
                    <a:lumOff val="35000"/>
                  </a:srgbClr>
                </a:solidFill>
                <a:latin typeface="+mn-lt"/>
                <a:ea typeface="+mn-ea"/>
                <a:cs typeface="+mn-cs"/>
              </a:defRPr>
            </a:pPr>
            <a:r>
              <a:rPr lang="nl-NL" sz="1200" b="1"/>
              <a:t>Mobiliteitspatroon autoritten</a:t>
            </a:r>
          </a:p>
          <a:p>
            <a:pPr marL="0" marR="0" lvl="0" indent="0" algn="l" defTabSz="914400" rtl="0" eaLnBrk="1" fontAlgn="auto" latinLnBrk="0" hangingPunct="1">
              <a:lnSpc>
                <a:spcPct val="100000"/>
              </a:lnSpc>
              <a:spcBef>
                <a:spcPts val="0"/>
              </a:spcBef>
              <a:spcAft>
                <a:spcPts val="0"/>
              </a:spcAft>
              <a:buClrTx/>
              <a:buSzTx/>
              <a:buFontTx/>
              <a:buNone/>
              <a:tabLst/>
              <a:defRPr>
                <a:solidFill>
                  <a:srgbClr val="1D1D1D">
                    <a:lumMod val="65000"/>
                    <a:lumOff val="35000"/>
                  </a:srgbClr>
                </a:solidFill>
              </a:defRPr>
            </a:pPr>
            <a:r>
              <a:rPr lang="nl-NL" sz="1200" b="0"/>
              <a:t>Bestuurder</a:t>
            </a:r>
          </a:p>
        </c:rich>
      </c:tx>
      <c:layout>
        <c:manualLayout>
          <c:xMode val="edge"/>
          <c:yMode val="edge"/>
          <c:x val="0.14589496115162848"/>
          <c:y val="8.0397147326281178E-3"/>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D1D1D">
                  <a:lumMod val="65000"/>
                  <a:lumOff val="35000"/>
                </a:srgbClr>
              </a:solidFill>
              <a:latin typeface="+mn-lt"/>
              <a:ea typeface="+mn-ea"/>
              <a:cs typeface="+mn-cs"/>
            </a:defRPr>
          </a:pPr>
          <a:endParaRPr lang="nl-NL"/>
        </a:p>
      </c:txPr>
    </c:title>
    <c:autoTitleDeleted val="0"/>
    <c:plotArea>
      <c:layout>
        <c:manualLayout>
          <c:layoutTarget val="inner"/>
          <c:xMode val="edge"/>
          <c:yMode val="edge"/>
          <c:x val="0.14239258313578584"/>
          <c:y val="0.25925925925925924"/>
          <c:w val="0.81132106124626169"/>
          <c:h val="0.56855546939208357"/>
        </c:manualLayout>
      </c:layout>
      <c:lineChart>
        <c:grouping val="standard"/>
        <c:varyColors val="0"/>
        <c:ser>
          <c:idx val="0"/>
          <c:order val="0"/>
          <c:tx>
            <c:strRef>
              <c:f>'Verplaatsingen autobestuurder'!$B$1</c:f>
              <c:strCache>
                <c:ptCount val="1"/>
                <c:pt idx="0">
                  <c:v>Man</c:v>
                </c:pt>
              </c:strCache>
            </c:strRef>
          </c:tx>
          <c:spPr>
            <a:ln w="28575" cap="rnd">
              <a:solidFill>
                <a:schemeClr val="bg1">
                  <a:lumMod val="50000"/>
                </a:schemeClr>
              </a:solidFill>
              <a:round/>
            </a:ln>
            <a:effectLst/>
          </c:spPr>
          <c:marker>
            <c:symbol val="none"/>
          </c:marker>
          <c:cat>
            <c:numRef>
              <c:f>'Verplaatsingen autobestuurder'!$A$2:$A$100</c:f>
              <c:numCache>
                <c:formatCode>0.00</c:formatCode>
                <c:ptCount val="9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numCache>
            </c:numRef>
          </c:cat>
          <c:val>
            <c:numRef>
              <c:f>'Verplaatsingen autobestuurder'!$B$2:$B$100</c:f>
              <c:numCache>
                <c:formatCode>General</c:formatCode>
                <c:ptCount val="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8.2023164857162392E-3</c:v>
                </c:pt>
                <c:pt idx="17">
                  <c:v>4.2392759772331902E-2</c:v>
                </c:pt>
                <c:pt idx="18">
                  <c:v>0.359929851568836</c:v>
                </c:pt>
                <c:pt idx="19">
                  <c:v>0.65969893771997901</c:v>
                </c:pt>
                <c:pt idx="20">
                  <c:v>0.66402312164417499</c:v>
                </c:pt>
                <c:pt idx="21">
                  <c:v>0.80459176439973901</c:v>
                </c:pt>
                <c:pt idx="22">
                  <c:v>0.79699099743757096</c:v>
                </c:pt>
                <c:pt idx="23">
                  <c:v>0.94772450160712596</c:v>
                </c:pt>
                <c:pt idx="24">
                  <c:v>0.96901438665830297</c:v>
                </c:pt>
                <c:pt idx="25">
                  <c:v>0.92289039903124903</c:v>
                </c:pt>
                <c:pt idx="26">
                  <c:v>1.02245582550478</c:v>
                </c:pt>
                <c:pt idx="27">
                  <c:v>1.11760378139213</c:v>
                </c:pt>
                <c:pt idx="28">
                  <c:v>1.1876350077301401</c:v>
                </c:pt>
                <c:pt idx="29">
                  <c:v>1.0568414258461001</c:v>
                </c:pt>
                <c:pt idx="30">
                  <c:v>1.2205781641351501</c:v>
                </c:pt>
                <c:pt idx="31">
                  <c:v>1.33392795609913</c:v>
                </c:pt>
                <c:pt idx="32">
                  <c:v>1.26516310125918</c:v>
                </c:pt>
                <c:pt idx="33">
                  <c:v>1.3309056582335901</c:v>
                </c:pt>
                <c:pt idx="34">
                  <c:v>1.2098605679204499</c:v>
                </c:pt>
                <c:pt idx="35">
                  <c:v>1.4413020677269299</c:v>
                </c:pt>
                <c:pt idx="36">
                  <c:v>1.3478258118824</c:v>
                </c:pt>
                <c:pt idx="37">
                  <c:v>1.4973680309828299</c:v>
                </c:pt>
                <c:pt idx="38">
                  <c:v>1.3841931023071501</c:v>
                </c:pt>
                <c:pt idx="39">
                  <c:v>1.4999694968427999</c:v>
                </c:pt>
                <c:pt idx="40">
                  <c:v>1.4596883994563901</c:v>
                </c:pt>
                <c:pt idx="41">
                  <c:v>1.39119871169859</c:v>
                </c:pt>
                <c:pt idx="42">
                  <c:v>1.57228430368953</c:v>
                </c:pt>
                <c:pt idx="43">
                  <c:v>1.48862591390278</c:v>
                </c:pt>
                <c:pt idx="44">
                  <c:v>1.5541094736138401</c:v>
                </c:pt>
                <c:pt idx="45">
                  <c:v>1.46463726738821</c:v>
                </c:pt>
                <c:pt idx="46">
                  <c:v>1.51318784211976</c:v>
                </c:pt>
                <c:pt idx="47">
                  <c:v>1.5308083698710999</c:v>
                </c:pt>
                <c:pt idx="48">
                  <c:v>1.3831254207349899</c:v>
                </c:pt>
                <c:pt idx="49">
                  <c:v>1.5024738998265299</c:v>
                </c:pt>
                <c:pt idx="50">
                  <c:v>1.4571621891459701</c:v>
                </c:pt>
                <c:pt idx="51">
                  <c:v>1.5376514587869701</c:v>
                </c:pt>
                <c:pt idx="52">
                  <c:v>1.32967773127043</c:v>
                </c:pt>
                <c:pt idx="53">
                  <c:v>1.4088389573000599</c:v>
                </c:pt>
                <c:pt idx="54">
                  <c:v>1.3716631189480699</c:v>
                </c:pt>
                <c:pt idx="55">
                  <c:v>1.41948569107752</c:v>
                </c:pt>
                <c:pt idx="56">
                  <c:v>1.3334166839424</c:v>
                </c:pt>
                <c:pt idx="57">
                  <c:v>1.3263985300868699</c:v>
                </c:pt>
                <c:pt idx="58">
                  <c:v>1.34570176703969</c:v>
                </c:pt>
                <c:pt idx="59">
                  <c:v>1.2544488728185199</c:v>
                </c:pt>
                <c:pt idx="60">
                  <c:v>1.17672417533915</c:v>
                </c:pt>
                <c:pt idx="61">
                  <c:v>1.2019386246428401</c:v>
                </c:pt>
                <c:pt idx="62">
                  <c:v>1.22404103814196</c:v>
                </c:pt>
                <c:pt idx="63">
                  <c:v>1.21155545330321</c:v>
                </c:pt>
                <c:pt idx="64">
                  <c:v>1.27014943052697</c:v>
                </c:pt>
                <c:pt idx="65">
                  <c:v>1.1096593245218001</c:v>
                </c:pt>
                <c:pt idx="66">
                  <c:v>1.13879385950616</c:v>
                </c:pt>
                <c:pt idx="67">
                  <c:v>1.0653119380396401</c:v>
                </c:pt>
                <c:pt idx="68">
                  <c:v>1.1075015451124799</c:v>
                </c:pt>
                <c:pt idx="69">
                  <c:v>1.0631103339262999</c:v>
                </c:pt>
                <c:pt idx="70">
                  <c:v>1.1410737441516301</c:v>
                </c:pt>
                <c:pt idx="71">
                  <c:v>1.0616605301953199</c:v>
                </c:pt>
                <c:pt idx="72">
                  <c:v>1.0198130248875901</c:v>
                </c:pt>
                <c:pt idx="73">
                  <c:v>1.0145687344668901</c:v>
                </c:pt>
                <c:pt idx="74">
                  <c:v>1.0109602585055899</c:v>
                </c:pt>
                <c:pt idx="75">
                  <c:v>0.99267950967713303</c:v>
                </c:pt>
                <c:pt idx="76">
                  <c:v>0.90256155335270105</c:v>
                </c:pt>
                <c:pt idx="77">
                  <c:v>0.94655179993392002</c:v>
                </c:pt>
                <c:pt idx="78">
                  <c:v>0.88957084796972696</c:v>
                </c:pt>
                <c:pt idx="79">
                  <c:v>0.82381355277601898</c:v>
                </c:pt>
                <c:pt idx="80">
                  <c:v>0.767135274268398</c:v>
                </c:pt>
                <c:pt idx="81">
                  <c:v>0.75621448171981298</c:v>
                </c:pt>
                <c:pt idx="82">
                  <c:v>0.79837642929240604</c:v>
                </c:pt>
                <c:pt idx="83">
                  <c:v>0.85923199891884094</c:v>
                </c:pt>
                <c:pt idx="84">
                  <c:v>0.64074678906960503</c:v>
                </c:pt>
                <c:pt idx="85">
                  <c:v>0.57060064947514</c:v>
                </c:pt>
                <c:pt idx="86">
                  <c:v>0.54417521051390105</c:v>
                </c:pt>
                <c:pt idx="87">
                  <c:v>0.67277843185129604</c:v>
                </c:pt>
                <c:pt idx="88">
                  <c:v>0.54527216825090397</c:v>
                </c:pt>
                <c:pt idx="89">
                  <c:v>0.46276418838332101</c:v>
                </c:pt>
                <c:pt idx="90">
                  <c:v>0.37711768276597302</c:v>
                </c:pt>
                <c:pt idx="91">
                  <c:v>0.43905173726750801</c:v>
                </c:pt>
                <c:pt idx="92">
                  <c:v>0.422079870249224</c:v>
                </c:pt>
                <c:pt idx="93">
                  <c:v>0</c:v>
                </c:pt>
                <c:pt idx="94">
                  <c:v>0.17296842053362499</c:v>
                </c:pt>
                <c:pt idx="95">
                  <c:v>3.7453388962767502E-2</c:v>
                </c:pt>
                <c:pt idx="96">
                  <c:v>0.171611441666076</c:v>
                </c:pt>
                <c:pt idx="97">
                  <c:v>0</c:v>
                </c:pt>
                <c:pt idx="98">
                  <c:v>0</c:v>
                </c:pt>
              </c:numCache>
            </c:numRef>
          </c:val>
          <c:smooth val="0"/>
          <c:extLst>
            <c:ext xmlns:c16="http://schemas.microsoft.com/office/drawing/2014/chart" uri="{C3380CC4-5D6E-409C-BE32-E72D297353CC}">
              <c16:uniqueId val="{00000000-C3A6-496B-9DE3-410B2696EB00}"/>
            </c:ext>
          </c:extLst>
        </c:ser>
        <c:ser>
          <c:idx val="1"/>
          <c:order val="1"/>
          <c:tx>
            <c:strRef>
              <c:f>'Verplaatsingen autobestuurder'!$C$1</c:f>
              <c:strCache>
                <c:ptCount val="1"/>
                <c:pt idx="0">
                  <c:v>Vrouw</c:v>
                </c:pt>
              </c:strCache>
            </c:strRef>
          </c:tx>
          <c:spPr>
            <a:ln w="28575" cap="rnd">
              <a:solidFill>
                <a:schemeClr val="accent1"/>
              </a:solidFill>
              <a:round/>
            </a:ln>
            <a:effectLst/>
          </c:spPr>
          <c:marker>
            <c:symbol val="none"/>
          </c:marker>
          <c:cat>
            <c:numRef>
              <c:f>'Verplaatsingen autobestuurder'!$A$2:$A$100</c:f>
              <c:numCache>
                <c:formatCode>0.00</c:formatCode>
                <c:ptCount val="9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numCache>
            </c:numRef>
          </c:cat>
          <c:val>
            <c:numRef>
              <c:f>'Verplaatsingen autobestuurder'!$C$2:$C$100</c:f>
              <c:numCache>
                <c:formatCode>General</c:formatCode>
                <c:ptCount val="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1.5279765783302901E-2</c:v>
                </c:pt>
                <c:pt idx="17">
                  <c:v>5.34313357676953E-2</c:v>
                </c:pt>
                <c:pt idx="18">
                  <c:v>0.37810896194506799</c:v>
                </c:pt>
                <c:pt idx="19">
                  <c:v>0.48438900440837901</c:v>
                </c:pt>
                <c:pt idx="20">
                  <c:v>0.59303256873814503</c:v>
                </c:pt>
                <c:pt idx="21">
                  <c:v>0.75554259151902803</c:v>
                </c:pt>
                <c:pt idx="22">
                  <c:v>0.79443830741182198</c:v>
                </c:pt>
                <c:pt idx="23">
                  <c:v>0.89507699580786604</c:v>
                </c:pt>
                <c:pt idx="24">
                  <c:v>0.93205053778010805</c:v>
                </c:pt>
                <c:pt idx="25">
                  <c:v>1.03811510940534</c:v>
                </c:pt>
                <c:pt idx="26">
                  <c:v>1.03706144352868</c:v>
                </c:pt>
                <c:pt idx="27">
                  <c:v>1.02542005643837</c:v>
                </c:pt>
                <c:pt idx="28">
                  <c:v>1.07471145734063</c:v>
                </c:pt>
                <c:pt idx="29">
                  <c:v>1.1601224243628201</c:v>
                </c:pt>
                <c:pt idx="30">
                  <c:v>1.1413784276397301</c:v>
                </c:pt>
                <c:pt idx="31">
                  <c:v>1.2512619550278401</c:v>
                </c:pt>
                <c:pt idx="32">
                  <c:v>1.15540648598992</c:v>
                </c:pt>
                <c:pt idx="33">
                  <c:v>1.2826854299789101</c:v>
                </c:pt>
                <c:pt idx="34">
                  <c:v>1.4204571418294201</c:v>
                </c:pt>
                <c:pt idx="35">
                  <c:v>1.5169949589543901</c:v>
                </c:pt>
                <c:pt idx="36">
                  <c:v>1.3080115143026001</c:v>
                </c:pt>
                <c:pt idx="37">
                  <c:v>1.3789341537078701</c:v>
                </c:pt>
                <c:pt idx="38">
                  <c:v>1.4670141572314499</c:v>
                </c:pt>
                <c:pt idx="39">
                  <c:v>1.4314654847067001</c:v>
                </c:pt>
                <c:pt idx="40">
                  <c:v>1.46619438008078</c:v>
                </c:pt>
                <c:pt idx="41">
                  <c:v>1.41758362718974</c:v>
                </c:pt>
                <c:pt idx="42">
                  <c:v>1.3257941191912099</c:v>
                </c:pt>
                <c:pt idx="43">
                  <c:v>1.46319728004016</c:v>
                </c:pt>
                <c:pt idx="44">
                  <c:v>1.4146701263205399</c:v>
                </c:pt>
                <c:pt idx="45">
                  <c:v>1.3652413976151501</c:v>
                </c:pt>
                <c:pt idx="46">
                  <c:v>1.30102247909782</c:v>
                </c:pt>
                <c:pt idx="47">
                  <c:v>1.4877689557042799</c:v>
                </c:pt>
                <c:pt idx="48">
                  <c:v>1.4640560090047201</c:v>
                </c:pt>
                <c:pt idx="49">
                  <c:v>1.5236386267478499</c:v>
                </c:pt>
                <c:pt idx="50">
                  <c:v>1.2467400947674301</c:v>
                </c:pt>
                <c:pt idx="51">
                  <c:v>1.2058882966023601</c:v>
                </c:pt>
                <c:pt idx="52">
                  <c:v>1.2399714476916801</c:v>
                </c:pt>
                <c:pt idx="53">
                  <c:v>1.2455248073737599</c:v>
                </c:pt>
                <c:pt idx="54">
                  <c:v>1.16679022155877</c:v>
                </c:pt>
                <c:pt idx="55">
                  <c:v>1.10327377636829</c:v>
                </c:pt>
                <c:pt idx="56">
                  <c:v>1.0672739819010399</c:v>
                </c:pt>
                <c:pt idx="57">
                  <c:v>1.08159007091602</c:v>
                </c:pt>
                <c:pt idx="58">
                  <c:v>1.0339442252617601</c:v>
                </c:pt>
                <c:pt idx="59">
                  <c:v>1.0789320106073199</c:v>
                </c:pt>
                <c:pt idx="60">
                  <c:v>0.910765384170235</c:v>
                </c:pt>
                <c:pt idx="61">
                  <c:v>0.78823081550630103</c:v>
                </c:pt>
                <c:pt idx="62">
                  <c:v>0.87456563835396195</c:v>
                </c:pt>
                <c:pt idx="63">
                  <c:v>0.74333019464763295</c:v>
                </c:pt>
                <c:pt idx="64">
                  <c:v>0.77939736220809996</c:v>
                </c:pt>
                <c:pt idx="65">
                  <c:v>0.69058512571553698</c:v>
                </c:pt>
                <c:pt idx="66">
                  <c:v>0.61794636133481595</c:v>
                </c:pt>
                <c:pt idx="67">
                  <c:v>0.57450337237081395</c:v>
                </c:pt>
                <c:pt idx="68">
                  <c:v>0.63153003604458602</c:v>
                </c:pt>
                <c:pt idx="69">
                  <c:v>0.52741737369119401</c:v>
                </c:pt>
                <c:pt idx="70">
                  <c:v>0.48682850857252402</c:v>
                </c:pt>
                <c:pt idx="71">
                  <c:v>0.55233075800966502</c:v>
                </c:pt>
                <c:pt idx="72">
                  <c:v>0.54291822587433403</c:v>
                </c:pt>
                <c:pt idx="73">
                  <c:v>0.52727763284608997</c:v>
                </c:pt>
                <c:pt idx="74">
                  <c:v>0.427742329947285</c:v>
                </c:pt>
                <c:pt idx="75">
                  <c:v>0.46995398892337598</c:v>
                </c:pt>
                <c:pt idx="76">
                  <c:v>0.41014611680209301</c:v>
                </c:pt>
                <c:pt idx="77">
                  <c:v>0.47110282376705098</c:v>
                </c:pt>
                <c:pt idx="78">
                  <c:v>0.44635331893907498</c:v>
                </c:pt>
                <c:pt idx="79">
                  <c:v>0.35884178922893201</c:v>
                </c:pt>
                <c:pt idx="80">
                  <c:v>0.36767365763784199</c:v>
                </c:pt>
                <c:pt idx="81">
                  <c:v>0.40677847581990501</c:v>
                </c:pt>
                <c:pt idx="82">
                  <c:v>0.35126424713541299</c:v>
                </c:pt>
                <c:pt idx="83">
                  <c:v>0.29886032658412598</c:v>
                </c:pt>
                <c:pt idx="84">
                  <c:v>0.24398378564299</c:v>
                </c:pt>
                <c:pt idx="85">
                  <c:v>0.178232430517585</c:v>
                </c:pt>
                <c:pt idx="86">
                  <c:v>0.13827372374694299</c:v>
                </c:pt>
                <c:pt idx="87">
                  <c:v>0.123221430999507</c:v>
                </c:pt>
                <c:pt idx="88">
                  <c:v>7.4379436180329106E-2</c:v>
                </c:pt>
                <c:pt idx="89">
                  <c:v>3.6959854375612403E-2</c:v>
                </c:pt>
                <c:pt idx="90">
                  <c:v>0.11973267538554</c:v>
                </c:pt>
                <c:pt idx="91">
                  <c:v>4.5153187734120102E-2</c:v>
                </c:pt>
                <c:pt idx="92">
                  <c:v>0</c:v>
                </c:pt>
                <c:pt idx="93">
                  <c:v>0</c:v>
                </c:pt>
                <c:pt idx="94">
                  <c:v>0</c:v>
                </c:pt>
                <c:pt idx="95">
                  <c:v>0</c:v>
                </c:pt>
                <c:pt idx="96">
                  <c:v>0</c:v>
                </c:pt>
                <c:pt idx="97">
                  <c:v>0</c:v>
                </c:pt>
                <c:pt idx="98">
                  <c:v>0</c:v>
                </c:pt>
              </c:numCache>
            </c:numRef>
          </c:val>
          <c:smooth val="0"/>
          <c:extLst>
            <c:ext xmlns:c16="http://schemas.microsoft.com/office/drawing/2014/chart" uri="{C3380CC4-5D6E-409C-BE32-E72D297353CC}">
              <c16:uniqueId val="{00000001-C3A6-496B-9DE3-410B2696EB00}"/>
            </c:ext>
          </c:extLst>
        </c:ser>
        <c:dLbls>
          <c:showLegendKey val="0"/>
          <c:showVal val="0"/>
          <c:showCatName val="0"/>
          <c:showSerName val="0"/>
          <c:showPercent val="0"/>
          <c:showBubbleSize val="0"/>
        </c:dLbls>
        <c:smooth val="0"/>
        <c:axId val="471096287"/>
        <c:axId val="1815111472"/>
      </c:lineChart>
      <c:catAx>
        <c:axId val="4710962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Leeftijd [jaren]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15111472"/>
        <c:crosses val="autoZero"/>
        <c:auto val="1"/>
        <c:lblAlgn val="ctr"/>
        <c:lblOffset val="100"/>
        <c:tickLblSkip val="10"/>
        <c:tickMarkSkip val="10"/>
        <c:noMultiLvlLbl val="0"/>
      </c:catAx>
      <c:valAx>
        <c:axId val="1815111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Gemiddeld</a:t>
                </a:r>
                <a:r>
                  <a:rPr lang="nl-NL" baseline="0"/>
                  <a:t> aantal verplaatsingen </a:t>
                </a:r>
              </a:p>
              <a:p>
                <a:pPr>
                  <a:defRPr/>
                </a:pPr>
                <a:r>
                  <a:rPr lang="nl-NL" baseline="0"/>
                  <a:t>per persoon per dag [#]</a:t>
                </a:r>
                <a:endParaRPr lang="nl-N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71096287"/>
        <c:crosses val="autoZero"/>
        <c:crossBetween val="between"/>
      </c:valAx>
      <c:spPr>
        <a:noFill/>
        <a:ln>
          <a:noFill/>
        </a:ln>
        <a:effectLst/>
      </c:spPr>
    </c:plotArea>
    <c:legend>
      <c:legendPos val="b"/>
      <c:layout>
        <c:manualLayout>
          <c:xMode val="edge"/>
          <c:yMode val="edge"/>
          <c:x val="0.14185414255949197"/>
          <c:y val="0.13755197424816848"/>
          <c:w val="0.26925432749371575"/>
          <c:h val="5.52211484005334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D1D1D">
                    <a:lumMod val="65000"/>
                    <a:lumOff val="35000"/>
                  </a:srgbClr>
                </a:solidFill>
                <a:latin typeface="+mn-lt"/>
                <a:ea typeface="+mn-ea"/>
                <a:cs typeface="+mn-cs"/>
              </a:defRPr>
            </a:pPr>
            <a:r>
              <a:rPr lang="nl-NL" sz="1200" b="1"/>
              <a:t>Mobiliteitspatroon autoritten </a:t>
            </a:r>
          </a:p>
          <a:p>
            <a:pPr marL="0" marR="0" lvl="0" indent="0" algn="l" defTabSz="914400" rtl="0" eaLnBrk="1" fontAlgn="auto" latinLnBrk="0" hangingPunct="1">
              <a:lnSpc>
                <a:spcPct val="100000"/>
              </a:lnSpc>
              <a:spcBef>
                <a:spcPts val="0"/>
              </a:spcBef>
              <a:spcAft>
                <a:spcPts val="0"/>
              </a:spcAft>
              <a:buClrTx/>
              <a:buSzTx/>
              <a:buFontTx/>
              <a:buNone/>
              <a:tabLst/>
              <a:defRPr>
                <a:solidFill>
                  <a:srgbClr val="1D1D1D">
                    <a:lumMod val="65000"/>
                    <a:lumOff val="35000"/>
                  </a:srgbClr>
                </a:solidFill>
              </a:defRPr>
            </a:pPr>
            <a:r>
              <a:rPr lang="nl-NL" sz="1200" b="0"/>
              <a:t>Bestuurder</a:t>
            </a:r>
          </a:p>
        </c:rich>
      </c:tx>
      <c:layout>
        <c:manualLayout>
          <c:xMode val="edge"/>
          <c:yMode val="edge"/>
          <c:x val="0.14343868509123317"/>
          <c:y val="8.0397147326281178E-3"/>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D1D1D">
                  <a:lumMod val="65000"/>
                  <a:lumOff val="35000"/>
                </a:srgbClr>
              </a:solidFill>
              <a:latin typeface="+mn-lt"/>
              <a:ea typeface="+mn-ea"/>
              <a:cs typeface="+mn-cs"/>
            </a:defRPr>
          </a:pPr>
          <a:endParaRPr lang="nl-NL"/>
        </a:p>
      </c:txPr>
    </c:title>
    <c:autoTitleDeleted val="0"/>
    <c:plotArea>
      <c:layout>
        <c:manualLayout>
          <c:layoutTarget val="inner"/>
          <c:xMode val="edge"/>
          <c:yMode val="edge"/>
          <c:x val="0.14251536798847611"/>
          <c:y val="0.26276655443322111"/>
          <c:w val="0.81611078103266077"/>
          <c:h val="0.56855546939208357"/>
        </c:manualLayout>
      </c:layout>
      <c:lineChart>
        <c:grouping val="standard"/>
        <c:varyColors val="0"/>
        <c:ser>
          <c:idx val="0"/>
          <c:order val="0"/>
          <c:tx>
            <c:strRef>
              <c:f>'Gemiddelde afstand autobestuurd'!$B$1</c:f>
              <c:strCache>
                <c:ptCount val="1"/>
                <c:pt idx="0">
                  <c:v>Man</c:v>
                </c:pt>
              </c:strCache>
            </c:strRef>
          </c:tx>
          <c:spPr>
            <a:ln w="28575" cap="rnd">
              <a:solidFill>
                <a:schemeClr val="bg1">
                  <a:lumMod val="50000"/>
                </a:schemeClr>
              </a:solidFill>
              <a:round/>
            </a:ln>
            <a:effectLst/>
          </c:spPr>
          <c:marker>
            <c:symbol val="none"/>
          </c:marker>
          <c:cat>
            <c:numRef>
              <c:f>'Gemiddelde afstand autobestuurd'!$A$2:$A$100</c:f>
              <c:numCache>
                <c:formatCode>General</c:formatCode>
                <c:ptCount val="9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numCache>
            </c:numRef>
          </c:cat>
          <c:val>
            <c:numRef>
              <c:f>'Gemiddelde afstand autobestuurd'!$B$2:$B$100</c:f>
              <c:numCache>
                <c:formatCode>General</c:formatCode>
                <c:ptCount val="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0.19571033442751701</c:v>
                </c:pt>
                <c:pt idx="17">
                  <c:v>0.69000261771017801</c:v>
                </c:pt>
                <c:pt idx="18">
                  <c:v>2.50912517258821</c:v>
                </c:pt>
                <c:pt idx="19">
                  <c:v>4.7040544998709999</c:v>
                </c:pt>
                <c:pt idx="20">
                  <c:v>6.3659774312493198</c:v>
                </c:pt>
                <c:pt idx="21">
                  <c:v>8.1018891956584493</c:v>
                </c:pt>
                <c:pt idx="22">
                  <c:v>7.2090205519503803</c:v>
                </c:pt>
                <c:pt idx="23">
                  <c:v>10.502447853388301</c:v>
                </c:pt>
                <c:pt idx="24">
                  <c:v>10.0200954029412</c:v>
                </c:pt>
                <c:pt idx="25">
                  <c:v>11.1169667867815</c:v>
                </c:pt>
                <c:pt idx="26">
                  <c:v>10.4507628914671</c:v>
                </c:pt>
                <c:pt idx="27">
                  <c:v>10.6148585235692</c:v>
                </c:pt>
                <c:pt idx="28">
                  <c:v>11.2446644516113</c:v>
                </c:pt>
                <c:pt idx="29">
                  <c:v>10.976285310399501</c:v>
                </c:pt>
                <c:pt idx="30">
                  <c:v>11.3876150977215</c:v>
                </c:pt>
                <c:pt idx="31">
                  <c:v>12.708407583074701</c:v>
                </c:pt>
                <c:pt idx="32">
                  <c:v>12.929499232418999</c:v>
                </c:pt>
                <c:pt idx="33">
                  <c:v>11.7572412795839</c:v>
                </c:pt>
                <c:pt idx="34">
                  <c:v>12.9551190927798</c:v>
                </c:pt>
                <c:pt idx="35">
                  <c:v>13.3690012816918</c:v>
                </c:pt>
                <c:pt idx="36">
                  <c:v>11.892262833372101</c:v>
                </c:pt>
                <c:pt idx="37">
                  <c:v>12.7216479244774</c:v>
                </c:pt>
                <c:pt idx="38">
                  <c:v>13.127697612010399</c:v>
                </c:pt>
                <c:pt idx="39">
                  <c:v>12.4592465506582</c:v>
                </c:pt>
                <c:pt idx="40">
                  <c:v>12.9160298298897</c:v>
                </c:pt>
                <c:pt idx="41">
                  <c:v>12.8329528413792</c:v>
                </c:pt>
                <c:pt idx="42">
                  <c:v>13.830700795917</c:v>
                </c:pt>
                <c:pt idx="43">
                  <c:v>13.0814199684451</c:v>
                </c:pt>
                <c:pt idx="44">
                  <c:v>13.9436546050933</c:v>
                </c:pt>
                <c:pt idx="45">
                  <c:v>14.877429611233</c:v>
                </c:pt>
                <c:pt idx="46">
                  <c:v>12.8323853305735</c:v>
                </c:pt>
                <c:pt idx="47">
                  <c:v>15.7599020069317</c:v>
                </c:pt>
                <c:pt idx="48">
                  <c:v>13.9472446507349</c:v>
                </c:pt>
                <c:pt idx="49">
                  <c:v>13.2502800176128</c:v>
                </c:pt>
                <c:pt idx="50">
                  <c:v>13.415577056897201</c:v>
                </c:pt>
                <c:pt idx="51">
                  <c:v>14.9422102022176</c:v>
                </c:pt>
                <c:pt idx="52">
                  <c:v>13.321336701300799</c:v>
                </c:pt>
                <c:pt idx="53">
                  <c:v>13.613494836278001</c:v>
                </c:pt>
                <c:pt idx="54">
                  <c:v>13.6570015251967</c:v>
                </c:pt>
                <c:pt idx="55">
                  <c:v>13.494925766715101</c:v>
                </c:pt>
                <c:pt idx="56">
                  <c:v>12.636891533131999</c:v>
                </c:pt>
                <c:pt idx="57">
                  <c:v>14.610614234121901</c:v>
                </c:pt>
                <c:pt idx="58">
                  <c:v>14.786423096565001</c:v>
                </c:pt>
                <c:pt idx="59">
                  <c:v>13.3122578749403</c:v>
                </c:pt>
                <c:pt idx="60">
                  <c:v>12.149269107903599</c:v>
                </c:pt>
                <c:pt idx="61">
                  <c:v>11.9377987647156</c:v>
                </c:pt>
                <c:pt idx="62">
                  <c:v>12.9032331746878</c:v>
                </c:pt>
                <c:pt idx="63">
                  <c:v>11.783011704044901</c:v>
                </c:pt>
                <c:pt idx="64">
                  <c:v>12.6371948566598</c:v>
                </c:pt>
                <c:pt idx="65">
                  <c:v>12.943218876899</c:v>
                </c:pt>
                <c:pt idx="66">
                  <c:v>9.9981047353193802</c:v>
                </c:pt>
                <c:pt idx="67">
                  <c:v>9.7434890179316493</c:v>
                </c:pt>
                <c:pt idx="68">
                  <c:v>10.005574212553899</c:v>
                </c:pt>
                <c:pt idx="69">
                  <c:v>11.637845827242099</c:v>
                </c:pt>
                <c:pt idx="70">
                  <c:v>8.7324443399155207</c:v>
                </c:pt>
                <c:pt idx="71">
                  <c:v>8.9404858784946093</c:v>
                </c:pt>
                <c:pt idx="72">
                  <c:v>8.1430774057381399</c:v>
                </c:pt>
                <c:pt idx="73">
                  <c:v>7.4393579810190804</c:v>
                </c:pt>
                <c:pt idx="74">
                  <c:v>7.8138371278807899</c:v>
                </c:pt>
                <c:pt idx="75">
                  <c:v>9.7452010668389999</c:v>
                </c:pt>
                <c:pt idx="76">
                  <c:v>8.31678218295691</c:v>
                </c:pt>
                <c:pt idx="77">
                  <c:v>7.00113609540435</c:v>
                </c:pt>
                <c:pt idx="78">
                  <c:v>7.4916984859077704</c:v>
                </c:pt>
                <c:pt idx="79">
                  <c:v>7.9715704560297196</c:v>
                </c:pt>
                <c:pt idx="80">
                  <c:v>6.9109645255483496</c:v>
                </c:pt>
                <c:pt idx="81">
                  <c:v>5.3095291906091902</c:v>
                </c:pt>
                <c:pt idx="82">
                  <c:v>6.5778874697209302</c:v>
                </c:pt>
                <c:pt idx="83">
                  <c:v>5.6938806633973202</c:v>
                </c:pt>
                <c:pt idx="84">
                  <c:v>3.9538781102791098</c:v>
                </c:pt>
                <c:pt idx="85">
                  <c:v>3.49827198586003</c:v>
                </c:pt>
                <c:pt idx="86">
                  <c:v>3.0179521284378601</c:v>
                </c:pt>
                <c:pt idx="87">
                  <c:v>5.3636477201978199</c:v>
                </c:pt>
                <c:pt idx="88">
                  <c:v>2.7261347102642399</c:v>
                </c:pt>
                <c:pt idx="89">
                  <c:v>4.34224164371967</c:v>
                </c:pt>
                <c:pt idx="90">
                  <c:v>1.9219623248892701</c:v>
                </c:pt>
                <c:pt idx="91">
                  <c:v>2.8289982321220699</c:v>
                </c:pt>
                <c:pt idx="92">
                  <c:v>2.089528387154</c:v>
                </c:pt>
                <c:pt idx="93">
                  <c:v>0</c:v>
                </c:pt>
                <c:pt idx="94">
                  <c:v>0.169434448682457</c:v>
                </c:pt>
                <c:pt idx="95">
                  <c:v>0.243447028257989</c:v>
                </c:pt>
                <c:pt idx="96">
                  <c:v>0.53628575520648802</c:v>
                </c:pt>
                <c:pt idx="97">
                  <c:v>0</c:v>
                </c:pt>
                <c:pt idx="98">
                  <c:v>0</c:v>
                </c:pt>
              </c:numCache>
            </c:numRef>
          </c:val>
          <c:smooth val="0"/>
          <c:extLst>
            <c:ext xmlns:c16="http://schemas.microsoft.com/office/drawing/2014/chart" uri="{C3380CC4-5D6E-409C-BE32-E72D297353CC}">
              <c16:uniqueId val="{00000000-CDF6-4636-AEED-1B67F864EF53}"/>
            </c:ext>
          </c:extLst>
        </c:ser>
        <c:ser>
          <c:idx val="1"/>
          <c:order val="1"/>
          <c:tx>
            <c:strRef>
              <c:f>'Gemiddelde afstand autobestuurd'!$C$1</c:f>
              <c:strCache>
                <c:ptCount val="1"/>
                <c:pt idx="0">
                  <c:v>Vrouw</c:v>
                </c:pt>
              </c:strCache>
            </c:strRef>
          </c:tx>
          <c:spPr>
            <a:ln w="28575" cap="rnd">
              <a:solidFill>
                <a:schemeClr val="accent1"/>
              </a:solidFill>
              <a:round/>
            </a:ln>
            <a:effectLst/>
          </c:spPr>
          <c:marker>
            <c:symbol val="none"/>
          </c:marker>
          <c:cat>
            <c:numRef>
              <c:f>'Gemiddelde afstand autobestuurd'!$A$2:$A$100</c:f>
              <c:numCache>
                <c:formatCode>General</c:formatCode>
                <c:ptCount val="9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numCache>
            </c:numRef>
          </c:cat>
          <c:val>
            <c:numRef>
              <c:f>'Gemiddelde afstand autobestuurd'!$C$2:$C$100</c:f>
              <c:numCache>
                <c:formatCode>General</c:formatCode>
                <c:ptCount val="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0.68005761627805805</c:v>
                </c:pt>
                <c:pt idx="17">
                  <c:v>1.4458898918741201</c:v>
                </c:pt>
                <c:pt idx="18">
                  <c:v>2.6558427526671902</c:v>
                </c:pt>
                <c:pt idx="19">
                  <c:v>3.4393621443800799</c:v>
                </c:pt>
                <c:pt idx="20">
                  <c:v>4.15425038989728</c:v>
                </c:pt>
                <c:pt idx="21">
                  <c:v>4.8179826800576597</c:v>
                </c:pt>
                <c:pt idx="22">
                  <c:v>6.2206647509951196</c:v>
                </c:pt>
                <c:pt idx="23">
                  <c:v>7.6335907644016201</c:v>
                </c:pt>
                <c:pt idx="24">
                  <c:v>7.02990001112813</c:v>
                </c:pt>
                <c:pt idx="25">
                  <c:v>8.5642666105514902</c:v>
                </c:pt>
                <c:pt idx="26">
                  <c:v>8.3093976710225608</c:v>
                </c:pt>
                <c:pt idx="27">
                  <c:v>7.4838901171378502</c:v>
                </c:pt>
                <c:pt idx="28">
                  <c:v>7.8257630010000696</c:v>
                </c:pt>
                <c:pt idx="29">
                  <c:v>8.9414900094616403</c:v>
                </c:pt>
                <c:pt idx="30">
                  <c:v>7.32744807094066</c:v>
                </c:pt>
                <c:pt idx="31">
                  <c:v>7.0570264096621802</c:v>
                </c:pt>
                <c:pt idx="32">
                  <c:v>6.8589107677869601</c:v>
                </c:pt>
                <c:pt idx="33">
                  <c:v>7.1264898748775902</c:v>
                </c:pt>
                <c:pt idx="34">
                  <c:v>7.9495914591841199</c:v>
                </c:pt>
                <c:pt idx="35">
                  <c:v>7.1645541849476597</c:v>
                </c:pt>
                <c:pt idx="36">
                  <c:v>6.7051284062001599</c:v>
                </c:pt>
                <c:pt idx="37">
                  <c:v>7.5627159908878498</c:v>
                </c:pt>
                <c:pt idx="38">
                  <c:v>7.1732913175764601</c:v>
                </c:pt>
                <c:pt idx="39">
                  <c:v>8.8265127910940695</c:v>
                </c:pt>
                <c:pt idx="40">
                  <c:v>7.3760128756186703</c:v>
                </c:pt>
                <c:pt idx="41">
                  <c:v>6.8881658166162403</c:v>
                </c:pt>
                <c:pt idx="42">
                  <c:v>6.0824062288617098</c:v>
                </c:pt>
                <c:pt idx="43">
                  <c:v>7.9234861298967303</c:v>
                </c:pt>
                <c:pt idx="44">
                  <c:v>6.7470900949124699</c:v>
                </c:pt>
                <c:pt idx="45">
                  <c:v>7.44197207470555</c:v>
                </c:pt>
                <c:pt idx="46">
                  <c:v>7.2973732416682697</c:v>
                </c:pt>
                <c:pt idx="47">
                  <c:v>7.28825938456822</c:v>
                </c:pt>
                <c:pt idx="48">
                  <c:v>8.23252094066072</c:v>
                </c:pt>
                <c:pt idx="49">
                  <c:v>7.7486536437356204</c:v>
                </c:pt>
                <c:pt idx="50">
                  <c:v>6.2001952878947701</c:v>
                </c:pt>
                <c:pt idx="51">
                  <c:v>7.5507548982995996</c:v>
                </c:pt>
                <c:pt idx="52">
                  <c:v>8.5990172913268204</c:v>
                </c:pt>
                <c:pt idx="53">
                  <c:v>7.8255916432362902</c:v>
                </c:pt>
                <c:pt idx="54">
                  <c:v>7.2707097047164897</c:v>
                </c:pt>
                <c:pt idx="55">
                  <c:v>7.3228096741144499</c:v>
                </c:pt>
                <c:pt idx="56">
                  <c:v>6.8029854504968501</c:v>
                </c:pt>
                <c:pt idx="57">
                  <c:v>5.9544605004544202</c:v>
                </c:pt>
                <c:pt idx="58">
                  <c:v>6.15754000018093</c:v>
                </c:pt>
                <c:pt idx="59">
                  <c:v>6.4498362724991098</c:v>
                </c:pt>
                <c:pt idx="60">
                  <c:v>5.9688739257344201</c:v>
                </c:pt>
                <c:pt idx="61">
                  <c:v>5.8545454930368699</c:v>
                </c:pt>
                <c:pt idx="62">
                  <c:v>5.0646079866578004</c:v>
                </c:pt>
                <c:pt idx="63">
                  <c:v>3.9564786197162198</c:v>
                </c:pt>
                <c:pt idx="64">
                  <c:v>4.4581480445573698</c:v>
                </c:pt>
                <c:pt idx="65">
                  <c:v>5.9386980315733</c:v>
                </c:pt>
                <c:pt idx="66">
                  <c:v>4.2003710389302098</c:v>
                </c:pt>
                <c:pt idx="67">
                  <c:v>4.5725701275432797</c:v>
                </c:pt>
                <c:pt idx="68">
                  <c:v>3.83902299856687</c:v>
                </c:pt>
                <c:pt idx="69">
                  <c:v>3.9021949511927199</c:v>
                </c:pt>
                <c:pt idx="70">
                  <c:v>2.56565860174705</c:v>
                </c:pt>
                <c:pt idx="71">
                  <c:v>3.5486002051248802</c:v>
                </c:pt>
                <c:pt idx="72">
                  <c:v>4.4271492845621099</c:v>
                </c:pt>
                <c:pt idx="73">
                  <c:v>2.89151054197829</c:v>
                </c:pt>
                <c:pt idx="74">
                  <c:v>2.9827801027251901</c:v>
                </c:pt>
                <c:pt idx="75">
                  <c:v>2.8933044608766698</c:v>
                </c:pt>
                <c:pt idx="76">
                  <c:v>2.53262972744003</c:v>
                </c:pt>
                <c:pt idx="77">
                  <c:v>3.1171240312702801</c:v>
                </c:pt>
                <c:pt idx="78">
                  <c:v>3.1979001904865099</c:v>
                </c:pt>
                <c:pt idx="79">
                  <c:v>2.3452426801975599</c:v>
                </c:pt>
                <c:pt idx="80">
                  <c:v>3.2500996317347002</c:v>
                </c:pt>
                <c:pt idx="81">
                  <c:v>2.7059971741506401</c:v>
                </c:pt>
                <c:pt idx="82">
                  <c:v>1.71874167266887</c:v>
                </c:pt>
                <c:pt idx="83">
                  <c:v>1.03211420720668</c:v>
                </c:pt>
                <c:pt idx="84">
                  <c:v>1.2930594789110801</c:v>
                </c:pt>
                <c:pt idx="85">
                  <c:v>1.51114157726006</c:v>
                </c:pt>
                <c:pt idx="86">
                  <c:v>0.27755021592669099</c:v>
                </c:pt>
                <c:pt idx="87">
                  <c:v>0.39069656479914</c:v>
                </c:pt>
                <c:pt idx="88">
                  <c:v>7.1743560754672003E-2</c:v>
                </c:pt>
                <c:pt idx="89">
                  <c:v>0.18319542184925799</c:v>
                </c:pt>
                <c:pt idx="90">
                  <c:v>0.329118938608298</c:v>
                </c:pt>
                <c:pt idx="91">
                  <c:v>8.6527013972564196E-2</c:v>
                </c:pt>
                <c:pt idx="92">
                  <c:v>0</c:v>
                </c:pt>
                <c:pt idx="93">
                  <c:v>0</c:v>
                </c:pt>
                <c:pt idx="94">
                  <c:v>0</c:v>
                </c:pt>
                <c:pt idx="95">
                  <c:v>0</c:v>
                </c:pt>
                <c:pt idx="96">
                  <c:v>0</c:v>
                </c:pt>
                <c:pt idx="97">
                  <c:v>0</c:v>
                </c:pt>
                <c:pt idx="98">
                  <c:v>0</c:v>
                </c:pt>
              </c:numCache>
            </c:numRef>
          </c:val>
          <c:smooth val="0"/>
          <c:extLst>
            <c:ext xmlns:c16="http://schemas.microsoft.com/office/drawing/2014/chart" uri="{C3380CC4-5D6E-409C-BE32-E72D297353CC}">
              <c16:uniqueId val="{00000001-CDF6-4636-AEED-1B67F864EF53}"/>
            </c:ext>
          </c:extLst>
        </c:ser>
        <c:dLbls>
          <c:showLegendKey val="0"/>
          <c:showVal val="0"/>
          <c:showCatName val="0"/>
          <c:showSerName val="0"/>
          <c:showPercent val="0"/>
          <c:showBubbleSize val="0"/>
        </c:dLbls>
        <c:smooth val="0"/>
        <c:axId val="471096287"/>
        <c:axId val="1815111472"/>
      </c:lineChart>
      <c:catAx>
        <c:axId val="4710962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Leeftijd [jaren]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15111472"/>
        <c:crosses val="autoZero"/>
        <c:auto val="1"/>
        <c:lblAlgn val="ctr"/>
        <c:lblOffset val="100"/>
        <c:tickLblSkip val="10"/>
        <c:tickMarkSkip val="10"/>
        <c:noMultiLvlLbl val="0"/>
      </c:catAx>
      <c:valAx>
        <c:axId val="1815111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Gemiddeld</a:t>
                </a:r>
                <a:r>
                  <a:rPr lang="nl-NL" baseline="0"/>
                  <a:t>e ritlengte</a:t>
                </a:r>
              </a:p>
              <a:p>
                <a:pPr>
                  <a:defRPr/>
                </a:pPr>
                <a:r>
                  <a:rPr lang="nl-NL" baseline="0"/>
                  <a:t>per persoon per dag [km]</a:t>
                </a:r>
                <a:endParaRPr lang="nl-N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71096287"/>
        <c:crosses val="autoZero"/>
        <c:crossBetween val="between"/>
      </c:valAx>
      <c:spPr>
        <a:noFill/>
        <a:ln>
          <a:noFill/>
        </a:ln>
        <a:effectLst/>
      </c:spPr>
    </c:plotArea>
    <c:legend>
      <c:legendPos val="b"/>
      <c:layout>
        <c:manualLayout>
          <c:xMode val="edge"/>
          <c:yMode val="edge"/>
          <c:x val="0.14431055637301546"/>
          <c:y val="0.13755197424816848"/>
          <c:w val="0.26925427541849045"/>
          <c:h val="5.52211484005334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D1D1D">
                    <a:lumMod val="65000"/>
                    <a:lumOff val="35000"/>
                  </a:srgbClr>
                </a:solidFill>
                <a:latin typeface="+mn-lt"/>
                <a:ea typeface="+mn-ea"/>
                <a:cs typeface="+mn-cs"/>
              </a:defRPr>
            </a:pPr>
            <a:r>
              <a:rPr lang="nl-NL" sz="1200" b="1"/>
              <a:t>Mobiliteitspatroon autoritten</a:t>
            </a:r>
          </a:p>
          <a:p>
            <a:pPr marL="0" marR="0" lvl="0" indent="0" algn="l" defTabSz="914400" rtl="0" eaLnBrk="1" fontAlgn="auto" latinLnBrk="0" hangingPunct="1">
              <a:lnSpc>
                <a:spcPct val="100000"/>
              </a:lnSpc>
              <a:spcBef>
                <a:spcPts val="0"/>
              </a:spcBef>
              <a:spcAft>
                <a:spcPts val="0"/>
              </a:spcAft>
              <a:buClrTx/>
              <a:buSzTx/>
              <a:buFontTx/>
              <a:buNone/>
              <a:tabLst/>
              <a:defRPr>
                <a:solidFill>
                  <a:srgbClr val="1D1D1D">
                    <a:lumMod val="65000"/>
                    <a:lumOff val="35000"/>
                  </a:srgbClr>
                </a:solidFill>
              </a:defRPr>
            </a:pPr>
            <a:r>
              <a:rPr lang="nl-NL" sz="1200" b="0"/>
              <a:t>Passagier</a:t>
            </a:r>
            <a:endParaRPr lang="nl-NL" sz="1400" b="0" i="0" u="none" strike="noStrike" kern="1200" spc="0" baseline="0">
              <a:solidFill>
                <a:srgbClr val="1D1D1D">
                  <a:lumMod val="65000"/>
                  <a:lumOff val="35000"/>
                </a:srgbClr>
              </a:solidFill>
            </a:endParaRPr>
          </a:p>
        </c:rich>
      </c:tx>
      <c:layout>
        <c:manualLayout>
          <c:xMode val="edge"/>
          <c:yMode val="edge"/>
          <c:x val="0.14301174542453576"/>
          <c:y val="1.8561484918793503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D1D1D">
                  <a:lumMod val="65000"/>
                  <a:lumOff val="35000"/>
                </a:srgbClr>
              </a:solidFill>
              <a:latin typeface="+mn-lt"/>
              <a:ea typeface="+mn-ea"/>
              <a:cs typeface="+mn-cs"/>
            </a:defRPr>
          </a:pPr>
          <a:endParaRPr lang="nl-NL"/>
        </a:p>
      </c:txPr>
    </c:title>
    <c:autoTitleDeleted val="0"/>
    <c:plotArea>
      <c:layout>
        <c:manualLayout>
          <c:layoutTarget val="inner"/>
          <c:xMode val="edge"/>
          <c:yMode val="edge"/>
          <c:x val="0.14305240847232029"/>
          <c:y val="0.24204176334106733"/>
          <c:w val="0.81797806286662089"/>
          <c:h val="0.50708905006363769"/>
        </c:manualLayout>
      </c:layout>
      <c:lineChart>
        <c:grouping val="standard"/>
        <c:varyColors val="0"/>
        <c:ser>
          <c:idx val="0"/>
          <c:order val="0"/>
          <c:tx>
            <c:strRef>
              <c:f>'Gemiddelde afstand passagier'!$B$1</c:f>
              <c:strCache>
                <c:ptCount val="1"/>
                <c:pt idx="0">
                  <c:v>Man</c:v>
                </c:pt>
              </c:strCache>
            </c:strRef>
          </c:tx>
          <c:spPr>
            <a:ln w="28575" cap="rnd">
              <a:solidFill>
                <a:schemeClr val="bg1">
                  <a:lumMod val="50000"/>
                </a:schemeClr>
              </a:solidFill>
              <a:round/>
            </a:ln>
            <a:effectLst/>
          </c:spPr>
          <c:marker>
            <c:symbol val="none"/>
          </c:marker>
          <c:cat>
            <c:numRef>
              <c:f>'Gemiddelde afstand passagier'!$A$2:$A$100</c:f>
              <c:numCache>
                <c:formatCode>General</c:formatCode>
                <c:ptCount val="9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numCache>
            </c:numRef>
          </c:cat>
          <c:val>
            <c:numRef>
              <c:f>'Gemiddelde afstand passagier'!$B$2:$B$100</c:f>
              <c:numCache>
                <c:formatCode>General</c:formatCode>
                <c:ptCount val="99"/>
                <c:pt idx="0">
                  <c:v>0</c:v>
                </c:pt>
                <c:pt idx="1">
                  <c:v>0</c:v>
                </c:pt>
                <c:pt idx="2">
                  <c:v>0</c:v>
                </c:pt>
                <c:pt idx="3">
                  <c:v>0</c:v>
                </c:pt>
                <c:pt idx="4">
                  <c:v>0</c:v>
                </c:pt>
                <c:pt idx="5">
                  <c:v>0</c:v>
                </c:pt>
                <c:pt idx="6">
                  <c:v>7.8114906696121098</c:v>
                </c:pt>
                <c:pt idx="7">
                  <c:v>7.0843326413833498</c:v>
                </c:pt>
                <c:pt idx="8">
                  <c:v>5.5857797136051399</c:v>
                </c:pt>
                <c:pt idx="9">
                  <c:v>7.1330217085735104</c:v>
                </c:pt>
                <c:pt idx="10">
                  <c:v>5.8481318664074999</c:v>
                </c:pt>
                <c:pt idx="11">
                  <c:v>5.2921351187973498</c:v>
                </c:pt>
                <c:pt idx="12">
                  <c:v>6.04506179515647</c:v>
                </c:pt>
                <c:pt idx="13">
                  <c:v>4.5898800280203496</c:v>
                </c:pt>
                <c:pt idx="14">
                  <c:v>6.5619516844734997</c:v>
                </c:pt>
                <c:pt idx="15">
                  <c:v>5.0779370677759603</c:v>
                </c:pt>
                <c:pt idx="16">
                  <c:v>4.8893584854586596</c:v>
                </c:pt>
                <c:pt idx="17">
                  <c:v>4.6445529378693697</c:v>
                </c:pt>
                <c:pt idx="18">
                  <c:v>3.7934287700921598</c:v>
                </c:pt>
                <c:pt idx="19">
                  <c:v>5.3596454640678397</c:v>
                </c:pt>
                <c:pt idx="20">
                  <c:v>3.0117980765617798</c:v>
                </c:pt>
                <c:pt idx="21">
                  <c:v>1.9780480362972299</c:v>
                </c:pt>
                <c:pt idx="22">
                  <c:v>2.2307654246588</c:v>
                </c:pt>
                <c:pt idx="23">
                  <c:v>2.2766320294817799</c:v>
                </c:pt>
                <c:pt idx="24">
                  <c:v>2.5048512708749802</c:v>
                </c:pt>
                <c:pt idx="25">
                  <c:v>2.9011386689097498</c:v>
                </c:pt>
                <c:pt idx="26">
                  <c:v>3.6332183379074099</c:v>
                </c:pt>
                <c:pt idx="27">
                  <c:v>2.73798459410233</c:v>
                </c:pt>
                <c:pt idx="28">
                  <c:v>2.39306052617412</c:v>
                </c:pt>
                <c:pt idx="29">
                  <c:v>2.1543097008171999</c:v>
                </c:pt>
                <c:pt idx="30">
                  <c:v>2.2705097793786599</c:v>
                </c:pt>
                <c:pt idx="31">
                  <c:v>1.62784049958669</c:v>
                </c:pt>
                <c:pt idx="32">
                  <c:v>1.8650424519603499</c:v>
                </c:pt>
                <c:pt idx="33">
                  <c:v>1.7462818331641701</c:v>
                </c:pt>
                <c:pt idx="34">
                  <c:v>3.0382949931857901</c:v>
                </c:pt>
                <c:pt idx="35">
                  <c:v>1.1867855693629901</c:v>
                </c:pt>
                <c:pt idx="36">
                  <c:v>1.3198569796577799</c:v>
                </c:pt>
                <c:pt idx="37">
                  <c:v>2.7562798937977702</c:v>
                </c:pt>
                <c:pt idx="38">
                  <c:v>1.8481108849682699</c:v>
                </c:pt>
                <c:pt idx="39">
                  <c:v>1.5245965152656999</c:v>
                </c:pt>
                <c:pt idx="40">
                  <c:v>1.12810941356734</c:v>
                </c:pt>
                <c:pt idx="41">
                  <c:v>1.6380843236173399</c:v>
                </c:pt>
                <c:pt idx="42">
                  <c:v>1.4645776176974901</c:v>
                </c:pt>
                <c:pt idx="43">
                  <c:v>1.4569119926593701</c:v>
                </c:pt>
                <c:pt idx="44">
                  <c:v>1.37314220389423</c:v>
                </c:pt>
                <c:pt idx="45">
                  <c:v>1.6495736497198501</c:v>
                </c:pt>
                <c:pt idx="46">
                  <c:v>3.2739000595240801</c:v>
                </c:pt>
                <c:pt idx="47">
                  <c:v>1.4156389367914499</c:v>
                </c:pt>
                <c:pt idx="48">
                  <c:v>1.1261275989347199</c:v>
                </c:pt>
                <c:pt idx="49">
                  <c:v>1.55827907536996</c:v>
                </c:pt>
                <c:pt idx="50">
                  <c:v>2.20627870731481</c:v>
                </c:pt>
                <c:pt idx="51">
                  <c:v>1.4405469781551801</c:v>
                </c:pt>
                <c:pt idx="52">
                  <c:v>1.42887377733997</c:v>
                </c:pt>
                <c:pt idx="53">
                  <c:v>1.62578704865323</c:v>
                </c:pt>
                <c:pt idx="54">
                  <c:v>1.4956730884502301</c:v>
                </c:pt>
                <c:pt idx="55">
                  <c:v>1.3539590395635199</c:v>
                </c:pt>
                <c:pt idx="56">
                  <c:v>1.63354873608234</c:v>
                </c:pt>
                <c:pt idx="57">
                  <c:v>1.56365953941045</c:v>
                </c:pt>
                <c:pt idx="58">
                  <c:v>1.26870971623288</c:v>
                </c:pt>
                <c:pt idx="59">
                  <c:v>1.2258552455545899</c:v>
                </c:pt>
                <c:pt idx="60">
                  <c:v>1.6167460685122601</c:v>
                </c:pt>
                <c:pt idx="61">
                  <c:v>1.4916831479289301</c:v>
                </c:pt>
                <c:pt idx="62">
                  <c:v>1.35594732320372</c:v>
                </c:pt>
                <c:pt idx="63">
                  <c:v>1.6324351538267401</c:v>
                </c:pt>
                <c:pt idx="64">
                  <c:v>2.1175806503957602</c:v>
                </c:pt>
                <c:pt idx="65">
                  <c:v>1.9126860817364999</c:v>
                </c:pt>
                <c:pt idx="66">
                  <c:v>1.67624427529912</c:v>
                </c:pt>
                <c:pt idx="67">
                  <c:v>1.15173024739105</c:v>
                </c:pt>
                <c:pt idx="68">
                  <c:v>1.7910556518456999</c:v>
                </c:pt>
                <c:pt idx="69">
                  <c:v>1.38492495543674</c:v>
                </c:pt>
                <c:pt idx="70">
                  <c:v>1.76338382158666</c:v>
                </c:pt>
                <c:pt idx="71">
                  <c:v>1.71419002339893</c:v>
                </c:pt>
                <c:pt idx="72">
                  <c:v>2.1591247254409698</c:v>
                </c:pt>
                <c:pt idx="73">
                  <c:v>1.17948436474157</c:v>
                </c:pt>
                <c:pt idx="74">
                  <c:v>0.921535686262277</c:v>
                </c:pt>
                <c:pt idx="75">
                  <c:v>2.1166561257904002</c:v>
                </c:pt>
                <c:pt idx="76">
                  <c:v>2.5659023670179701</c:v>
                </c:pt>
                <c:pt idx="77">
                  <c:v>2.14852596444545</c:v>
                </c:pt>
                <c:pt idx="78">
                  <c:v>2.1723076215138399</c:v>
                </c:pt>
                <c:pt idx="79">
                  <c:v>1.3654578223118501</c:v>
                </c:pt>
                <c:pt idx="80">
                  <c:v>0.92337976490261398</c:v>
                </c:pt>
                <c:pt idx="81">
                  <c:v>1.1381248847456999</c:v>
                </c:pt>
                <c:pt idx="82">
                  <c:v>1.4981913527522499</c:v>
                </c:pt>
                <c:pt idx="83">
                  <c:v>2.2998618339753101</c:v>
                </c:pt>
                <c:pt idx="84">
                  <c:v>0.59003250855960099</c:v>
                </c:pt>
                <c:pt idx="85">
                  <c:v>1.3396914400782001</c:v>
                </c:pt>
                <c:pt idx="86">
                  <c:v>0.95654149676529598</c:v>
                </c:pt>
                <c:pt idx="87">
                  <c:v>0.37556574477303001</c:v>
                </c:pt>
                <c:pt idx="88">
                  <c:v>2.3744906356952802</c:v>
                </c:pt>
                <c:pt idx="89">
                  <c:v>1.6029196509889001</c:v>
                </c:pt>
                <c:pt idx="90">
                  <c:v>2.0485300186476101</c:v>
                </c:pt>
                <c:pt idx="91">
                  <c:v>0.77659996877362203</c:v>
                </c:pt>
                <c:pt idx="92">
                  <c:v>2.1382639147009801</c:v>
                </c:pt>
                <c:pt idx="93">
                  <c:v>0.241260223446254</c:v>
                </c:pt>
                <c:pt idx="94">
                  <c:v>0</c:v>
                </c:pt>
                <c:pt idx="95">
                  <c:v>4.6727907597389802</c:v>
                </c:pt>
                <c:pt idx="96">
                  <c:v>0.42475812816012898</c:v>
                </c:pt>
                <c:pt idx="97">
                  <c:v>0</c:v>
                </c:pt>
                <c:pt idx="98">
                  <c:v>0</c:v>
                </c:pt>
              </c:numCache>
            </c:numRef>
          </c:val>
          <c:smooth val="0"/>
          <c:extLst>
            <c:ext xmlns:c16="http://schemas.microsoft.com/office/drawing/2014/chart" uri="{C3380CC4-5D6E-409C-BE32-E72D297353CC}">
              <c16:uniqueId val="{00000000-7CDD-4E65-BE88-D3694E355494}"/>
            </c:ext>
          </c:extLst>
        </c:ser>
        <c:ser>
          <c:idx val="1"/>
          <c:order val="1"/>
          <c:tx>
            <c:strRef>
              <c:f>'Gemiddelde afstand passagier'!$C$1</c:f>
              <c:strCache>
                <c:ptCount val="1"/>
                <c:pt idx="0">
                  <c:v>Vrouw</c:v>
                </c:pt>
              </c:strCache>
            </c:strRef>
          </c:tx>
          <c:spPr>
            <a:ln w="28575" cap="rnd">
              <a:solidFill>
                <a:schemeClr val="accent1"/>
              </a:solidFill>
              <a:round/>
            </a:ln>
            <a:effectLst/>
          </c:spPr>
          <c:marker>
            <c:symbol val="none"/>
          </c:marker>
          <c:cat>
            <c:numRef>
              <c:f>'Gemiddelde afstand passagier'!$A$2:$A$100</c:f>
              <c:numCache>
                <c:formatCode>General</c:formatCode>
                <c:ptCount val="9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numCache>
            </c:numRef>
          </c:cat>
          <c:val>
            <c:numRef>
              <c:f>'Gemiddelde afstand passagier'!$C$2:$C$100</c:f>
              <c:numCache>
                <c:formatCode>General</c:formatCode>
                <c:ptCount val="99"/>
                <c:pt idx="0">
                  <c:v>0</c:v>
                </c:pt>
                <c:pt idx="1">
                  <c:v>0</c:v>
                </c:pt>
                <c:pt idx="2">
                  <c:v>0</c:v>
                </c:pt>
                <c:pt idx="3">
                  <c:v>0</c:v>
                </c:pt>
                <c:pt idx="4">
                  <c:v>0</c:v>
                </c:pt>
                <c:pt idx="5">
                  <c:v>0</c:v>
                </c:pt>
                <c:pt idx="6">
                  <c:v>4.9689341623482797</c:v>
                </c:pt>
                <c:pt idx="7">
                  <c:v>6.5206019957206403</c:v>
                </c:pt>
                <c:pt idx="8">
                  <c:v>5.1343741719256499</c:v>
                </c:pt>
                <c:pt idx="9">
                  <c:v>5.40370080457964</c:v>
                </c:pt>
                <c:pt idx="10">
                  <c:v>5.8518265588633698</c:v>
                </c:pt>
                <c:pt idx="11">
                  <c:v>6.7828540266705</c:v>
                </c:pt>
                <c:pt idx="12">
                  <c:v>6.0896113933662699</c:v>
                </c:pt>
                <c:pt idx="13">
                  <c:v>4.7480398189380502</c:v>
                </c:pt>
                <c:pt idx="14">
                  <c:v>5.8399908816184096</c:v>
                </c:pt>
                <c:pt idx="15">
                  <c:v>4.4935383856354596</c:v>
                </c:pt>
                <c:pt idx="16">
                  <c:v>6.4206288322048399</c:v>
                </c:pt>
                <c:pt idx="17">
                  <c:v>5.7782849968088303</c:v>
                </c:pt>
                <c:pt idx="18">
                  <c:v>3.8942387653642498</c:v>
                </c:pt>
                <c:pt idx="19">
                  <c:v>4.1049212262416503</c:v>
                </c:pt>
                <c:pt idx="20">
                  <c:v>3.7920562990840998</c:v>
                </c:pt>
                <c:pt idx="21">
                  <c:v>4.1134247958282097</c:v>
                </c:pt>
                <c:pt idx="22">
                  <c:v>4.7410558591074601</c:v>
                </c:pt>
                <c:pt idx="23">
                  <c:v>4.9046277576579396</c:v>
                </c:pt>
                <c:pt idx="24">
                  <c:v>4.7784455800387899</c:v>
                </c:pt>
                <c:pt idx="25">
                  <c:v>4.4509683744876796</c:v>
                </c:pt>
                <c:pt idx="26">
                  <c:v>5.6152852898339898</c:v>
                </c:pt>
                <c:pt idx="27">
                  <c:v>5.7742517806490499</c:v>
                </c:pt>
                <c:pt idx="28">
                  <c:v>4.2072768202563102</c:v>
                </c:pt>
                <c:pt idx="29">
                  <c:v>6.6035322722417398</c:v>
                </c:pt>
                <c:pt idx="30">
                  <c:v>4.2211880786084102</c:v>
                </c:pt>
                <c:pt idx="31">
                  <c:v>5.5621875030325203</c:v>
                </c:pt>
                <c:pt idx="32">
                  <c:v>5.0602840167177003</c:v>
                </c:pt>
                <c:pt idx="33">
                  <c:v>3.67748325220705</c:v>
                </c:pt>
                <c:pt idx="34">
                  <c:v>3.8330617107519802</c:v>
                </c:pt>
                <c:pt idx="35">
                  <c:v>4.3958776915359099</c:v>
                </c:pt>
                <c:pt idx="36">
                  <c:v>5.2904280154308303</c:v>
                </c:pt>
                <c:pt idx="37">
                  <c:v>4.2492362017730203</c:v>
                </c:pt>
                <c:pt idx="38">
                  <c:v>4.3088766107866201</c:v>
                </c:pt>
                <c:pt idx="39">
                  <c:v>3.37000385719351</c:v>
                </c:pt>
                <c:pt idx="40">
                  <c:v>3.7270940521698002</c:v>
                </c:pt>
                <c:pt idx="41">
                  <c:v>3.3763227083428</c:v>
                </c:pt>
                <c:pt idx="42">
                  <c:v>5.4313594578429703</c:v>
                </c:pt>
                <c:pt idx="43">
                  <c:v>4.0541505380459402</c:v>
                </c:pt>
                <c:pt idx="44">
                  <c:v>3.2716739515671498</c:v>
                </c:pt>
                <c:pt idx="45">
                  <c:v>5.5457196372936197</c:v>
                </c:pt>
                <c:pt idx="46">
                  <c:v>4.3761069855567802</c:v>
                </c:pt>
                <c:pt idx="47">
                  <c:v>3.14739833823685</c:v>
                </c:pt>
                <c:pt idx="48">
                  <c:v>4.0118074182698296</c:v>
                </c:pt>
                <c:pt idx="49">
                  <c:v>3.7989386729777301</c:v>
                </c:pt>
                <c:pt idx="50">
                  <c:v>4.5439264984228398</c:v>
                </c:pt>
                <c:pt idx="51">
                  <c:v>3.47275551996464</c:v>
                </c:pt>
                <c:pt idx="52">
                  <c:v>3.9007950569914498</c:v>
                </c:pt>
                <c:pt idx="53">
                  <c:v>4.7342145469603896</c:v>
                </c:pt>
                <c:pt idx="54">
                  <c:v>5.2177219658236202</c:v>
                </c:pt>
                <c:pt idx="55">
                  <c:v>3.73883426498017</c:v>
                </c:pt>
                <c:pt idx="56">
                  <c:v>3.8651945009569699</c:v>
                </c:pt>
                <c:pt idx="57">
                  <c:v>5.0278757278442496</c:v>
                </c:pt>
                <c:pt idx="58">
                  <c:v>4.8198244285702199</c:v>
                </c:pt>
                <c:pt idx="59">
                  <c:v>4.7982709854873002</c:v>
                </c:pt>
                <c:pt idx="60">
                  <c:v>6.0257179793653597</c:v>
                </c:pt>
                <c:pt idx="61">
                  <c:v>4.7485793617954801</c:v>
                </c:pt>
                <c:pt idx="62">
                  <c:v>4.8003533749299097</c:v>
                </c:pt>
                <c:pt idx="63">
                  <c:v>6.5061133652684697</c:v>
                </c:pt>
                <c:pt idx="64">
                  <c:v>4.1436232767469097</c:v>
                </c:pt>
                <c:pt idx="65">
                  <c:v>7.3331301083931599</c:v>
                </c:pt>
                <c:pt idx="66">
                  <c:v>4.5412451830718501</c:v>
                </c:pt>
                <c:pt idx="67">
                  <c:v>6.3553494725031099</c:v>
                </c:pt>
                <c:pt idx="68">
                  <c:v>5.33922510466991</c:v>
                </c:pt>
                <c:pt idx="69">
                  <c:v>7.20335549562241</c:v>
                </c:pt>
                <c:pt idx="70">
                  <c:v>6.5083850867973299</c:v>
                </c:pt>
                <c:pt idx="71">
                  <c:v>5.6639641297813501</c:v>
                </c:pt>
                <c:pt idx="72">
                  <c:v>4.7089790166688896</c:v>
                </c:pt>
                <c:pt idx="73">
                  <c:v>4.2881846810202804</c:v>
                </c:pt>
                <c:pt idx="74">
                  <c:v>4.2999289256063298</c:v>
                </c:pt>
                <c:pt idx="75">
                  <c:v>3.3167315741141001</c:v>
                </c:pt>
                <c:pt idx="76">
                  <c:v>5.0387111070597399</c:v>
                </c:pt>
                <c:pt idx="77">
                  <c:v>4.5469080705240996</c:v>
                </c:pt>
                <c:pt idx="78">
                  <c:v>3.2586066976585801</c:v>
                </c:pt>
                <c:pt idx="79">
                  <c:v>2.4167484264005301</c:v>
                </c:pt>
                <c:pt idx="80">
                  <c:v>2.8451464483299</c:v>
                </c:pt>
                <c:pt idx="81">
                  <c:v>2.3122574684265702</c:v>
                </c:pt>
                <c:pt idx="82">
                  <c:v>2.1091450211871101</c:v>
                </c:pt>
                <c:pt idx="83">
                  <c:v>3.9413870277380498</c:v>
                </c:pt>
                <c:pt idx="84">
                  <c:v>3.5218138809111101</c:v>
                </c:pt>
                <c:pt idx="85">
                  <c:v>1.4044111044537699</c:v>
                </c:pt>
                <c:pt idx="86">
                  <c:v>2.7557191201995801</c:v>
                </c:pt>
                <c:pt idx="87">
                  <c:v>3.63164536805446</c:v>
                </c:pt>
                <c:pt idx="88">
                  <c:v>1.37875962695136</c:v>
                </c:pt>
                <c:pt idx="89">
                  <c:v>1.4725320079902899</c:v>
                </c:pt>
                <c:pt idx="90">
                  <c:v>3.5452536805036701</c:v>
                </c:pt>
                <c:pt idx="91">
                  <c:v>0.83676872435424599</c:v>
                </c:pt>
                <c:pt idx="92">
                  <c:v>1.1389929624912001</c:v>
                </c:pt>
                <c:pt idx="93">
                  <c:v>0.35362458612389103</c:v>
                </c:pt>
                <c:pt idx="94">
                  <c:v>0.906329332660468</c:v>
                </c:pt>
                <c:pt idx="95">
                  <c:v>0.73520131427553204</c:v>
                </c:pt>
                <c:pt idx="96">
                  <c:v>0.48517239314475102</c:v>
                </c:pt>
                <c:pt idx="97">
                  <c:v>0.17719302700314199</c:v>
                </c:pt>
                <c:pt idx="98">
                  <c:v>2.44938875857284</c:v>
                </c:pt>
              </c:numCache>
            </c:numRef>
          </c:val>
          <c:smooth val="0"/>
          <c:extLst>
            <c:ext xmlns:c16="http://schemas.microsoft.com/office/drawing/2014/chart" uri="{C3380CC4-5D6E-409C-BE32-E72D297353CC}">
              <c16:uniqueId val="{00000001-7CDD-4E65-BE88-D3694E355494}"/>
            </c:ext>
          </c:extLst>
        </c:ser>
        <c:dLbls>
          <c:showLegendKey val="0"/>
          <c:showVal val="0"/>
          <c:showCatName val="0"/>
          <c:showSerName val="0"/>
          <c:showPercent val="0"/>
          <c:showBubbleSize val="0"/>
        </c:dLbls>
        <c:smooth val="0"/>
        <c:axId val="471096287"/>
        <c:axId val="1815111472"/>
      </c:lineChart>
      <c:catAx>
        <c:axId val="4710962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Leeftijd [jaren]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15111472"/>
        <c:crosses val="autoZero"/>
        <c:auto val="1"/>
        <c:lblAlgn val="ctr"/>
        <c:lblOffset val="100"/>
        <c:tickLblSkip val="10"/>
        <c:tickMarkSkip val="10"/>
        <c:noMultiLvlLbl val="0"/>
      </c:catAx>
      <c:valAx>
        <c:axId val="1815111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Gemiddeld</a:t>
                </a:r>
                <a:r>
                  <a:rPr lang="nl-NL" baseline="0"/>
                  <a:t>e ritlengte</a:t>
                </a:r>
              </a:p>
              <a:p>
                <a:pPr>
                  <a:defRPr/>
                </a:pPr>
                <a:r>
                  <a:rPr lang="nl-NL" baseline="0"/>
                  <a:t>per persoon per dag [km]</a:t>
                </a:r>
                <a:endParaRPr lang="nl-N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71096287"/>
        <c:crosses val="autoZero"/>
        <c:crossBetween val="between"/>
      </c:valAx>
      <c:spPr>
        <a:noFill/>
        <a:ln>
          <a:noFill/>
        </a:ln>
        <a:effectLst/>
      </c:spPr>
    </c:plotArea>
    <c:legend>
      <c:legendPos val="b"/>
      <c:layout>
        <c:manualLayout>
          <c:xMode val="edge"/>
          <c:yMode val="edge"/>
          <c:x val="0.14634998801408255"/>
          <c:y val="0.13735425763194917"/>
          <c:w val="0.26957199624970518"/>
          <c:h val="5.52211484005334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D1D1D">
                    <a:lumMod val="65000"/>
                    <a:lumOff val="35000"/>
                  </a:srgbClr>
                </a:solidFill>
                <a:latin typeface="+mn-lt"/>
                <a:ea typeface="+mn-ea"/>
                <a:cs typeface="+mn-cs"/>
              </a:defRPr>
            </a:pPr>
            <a:r>
              <a:rPr lang="nl-NL" sz="1200" b="1"/>
              <a:t>Mobiliteitspatroon autoritten </a:t>
            </a:r>
          </a:p>
          <a:p>
            <a:pPr marL="0" marR="0" lvl="0" indent="0" algn="l" defTabSz="914400" rtl="0" eaLnBrk="1" fontAlgn="auto" latinLnBrk="0" hangingPunct="1">
              <a:lnSpc>
                <a:spcPct val="100000"/>
              </a:lnSpc>
              <a:spcBef>
                <a:spcPts val="0"/>
              </a:spcBef>
              <a:spcAft>
                <a:spcPts val="0"/>
              </a:spcAft>
              <a:buClrTx/>
              <a:buSzTx/>
              <a:buFontTx/>
              <a:buNone/>
              <a:tabLst/>
              <a:defRPr>
                <a:solidFill>
                  <a:srgbClr val="1D1D1D">
                    <a:lumMod val="65000"/>
                    <a:lumOff val="35000"/>
                  </a:srgbClr>
                </a:solidFill>
              </a:defRPr>
            </a:pPr>
            <a:r>
              <a:rPr lang="nl-NL" sz="1200" b="0"/>
              <a:t>Passagier</a:t>
            </a:r>
            <a:endParaRPr lang="nl-NL" sz="1200" b="0" i="0" u="none" strike="noStrike" kern="1200" spc="0" baseline="0">
              <a:solidFill>
                <a:srgbClr val="1D1D1D">
                  <a:lumMod val="65000"/>
                  <a:lumOff val="35000"/>
                </a:srgbClr>
              </a:solidFill>
            </a:endParaRPr>
          </a:p>
        </c:rich>
      </c:tx>
      <c:layout>
        <c:manualLayout>
          <c:xMode val="edge"/>
          <c:yMode val="edge"/>
          <c:x val="0.14904290288895278"/>
          <c:y val="2.5252525252525252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D1D1D">
                  <a:lumMod val="65000"/>
                  <a:lumOff val="35000"/>
                </a:srgbClr>
              </a:solidFill>
              <a:latin typeface="+mn-lt"/>
              <a:ea typeface="+mn-ea"/>
              <a:cs typeface="+mn-cs"/>
            </a:defRPr>
          </a:pPr>
          <a:endParaRPr lang="nl-NL"/>
        </a:p>
      </c:txPr>
    </c:title>
    <c:autoTitleDeleted val="0"/>
    <c:plotArea>
      <c:layout>
        <c:manualLayout>
          <c:layoutTarget val="inner"/>
          <c:xMode val="edge"/>
          <c:yMode val="edge"/>
          <c:x val="0.1421099566280688"/>
          <c:y val="0.24696969696969703"/>
          <c:w val="0.81660834200321575"/>
          <c:h val="0.51599285174580456"/>
        </c:manualLayout>
      </c:layout>
      <c:lineChart>
        <c:grouping val="standard"/>
        <c:varyColors val="0"/>
        <c:ser>
          <c:idx val="0"/>
          <c:order val="0"/>
          <c:tx>
            <c:strRef>
              <c:f>'Verplaatsingen autopassagier'!$B$1</c:f>
              <c:strCache>
                <c:ptCount val="1"/>
                <c:pt idx="0">
                  <c:v>Man</c:v>
                </c:pt>
              </c:strCache>
            </c:strRef>
          </c:tx>
          <c:spPr>
            <a:ln w="28575" cap="rnd">
              <a:solidFill>
                <a:schemeClr val="bg1">
                  <a:lumMod val="50000"/>
                </a:schemeClr>
              </a:solidFill>
              <a:round/>
            </a:ln>
            <a:effectLst/>
          </c:spPr>
          <c:marker>
            <c:symbol val="none"/>
          </c:marker>
          <c:cat>
            <c:numRef>
              <c:f>'Verplaatsingen autopassagier'!$A$2:$A$100</c:f>
              <c:numCache>
                <c:formatCode>0.00</c:formatCode>
                <c:ptCount val="9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numCache>
            </c:numRef>
          </c:cat>
          <c:val>
            <c:numRef>
              <c:f>'Verplaatsingen autopassagier'!$B$2:$B$100</c:f>
              <c:numCache>
                <c:formatCode>General</c:formatCode>
                <c:ptCount val="99"/>
                <c:pt idx="0">
                  <c:v>0</c:v>
                </c:pt>
                <c:pt idx="1">
                  <c:v>0</c:v>
                </c:pt>
                <c:pt idx="2">
                  <c:v>0</c:v>
                </c:pt>
                <c:pt idx="3">
                  <c:v>0</c:v>
                </c:pt>
                <c:pt idx="4">
                  <c:v>0</c:v>
                </c:pt>
                <c:pt idx="5">
                  <c:v>0</c:v>
                </c:pt>
                <c:pt idx="6">
                  <c:v>1.1831014609538799</c:v>
                </c:pt>
                <c:pt idx="7">
                  <c:v>1.1520152899959399</c:v>
                </c:pt>
                <c:pt idx="8">
                  <c:v>1.14725081366802</c:v>
                </c:pt>
                <c:pt idx="9">
                  <c:v>0.97004142642336799</c:v>
                </c:pt>
                <c:pt idx="10">
                  <c:v>0.81721689033956102</c:v>
                </c:pt>
                <c:pt idx="11">
                  <c:v>0.69112265480541701</c:v>
                </c:pt>
                <c:pt idx="12">
                  <c:v>0.54707157777197601</c:v>
                </c:pt>
                <c:pt idx="13">
                  <c:v>0.47148213881641299</c:v>
                </c:pt>
                <c:pt idx="14">
                  <c:v>0.424751224089222</c:v>
                </c:pt>
                <c:pt idx="15">
                  <c:v>0.33976099179473401</c:v>
                </c:pt>
                <c:pt idx="16">
                  <c:v>0.38906031815152498</c:v>
                </c:pt>
                <c:pt idx="17">
                  <c:v>0.32067221766348503</c:v>
                </c:pt>
                <c:pt idx="18">
                  <c:v>0.281576342067828</c:v>
                </c:pt>
                <c:pt idx="19">
                  <c:v>0.24513888891504201</c:v>
                </c:pt>
                <c:pt idx="20">
                  <c:v>0.22668721812690101</c:v>
                </c:pt>
                <c:pt idx="21">
                  <c:v>0.20711663477013301</c:v>
                </c:pt>
                <c:pt idx="22">
                  <c:v>0.156394707130801</c:v>
                </c:pt>
                <c:pt idx="23">
                  <c:v>0.159201100910634</c:v>
                </c:pt>
                <c:pt idx="24">
                  <c:v>0.136752506385898</c:v>
                </c:pt>
                <c:pt idx="25">
                  <c:v>0.17249402692001101</c:v>
                </c:pt>
                <c:pt idx="26">
                  <c:v>0.15837647523992299</c:v>
                </c:pt>
                <c:pt idx="27">
                  <c:v>0.14531043343230601</c:v>
                </c:pt>
                <c:pt idx="28">
                  <c:v>0.15243733109548499</c:v>
                </c:pt>
                <c:pt idx="29">
                  <c:v>0.130052399180309</c:v>
                </c:pt>
                <c:pt idx="30">
                  <c:v>0.127509867410942</c:v>
                </c:pt>
                <c:pt idx="31">
                  <c:v>0.10220743587504499</c:v>
                </c:pt>
                <c:pt idx="32">
                  <c:v>0.10355480568971299</c:v>
                </c:pt>
                <c:pt idx="33">
                  <c:v>0.101243077557816</c:v>
                </c:pt>
                <c:pt idx="34">
                  <c:v>0.14839849420433901</c:v>
                </c:pt>
                <c:pt idx="35">
                  <c:v>7.7323710850451199E-2</c:v>
                </c:pt>
                <c:pt idx="36">
                  <c:v>0.11613561193891001</c:v>
                </c:pt>
                <c:pt idx="37">
                  <c:v>0.11106967062714999</c:v>
                </c:pt>
                <c:pt idx="38">
                  <c:v>9.4140510817887296E-2</c:v>
                </c:pt>
                <c:pt idx="39">
                  <c:v>9.4767730950827203E-2</c:v>
                </c:pt>
                <c:pt idx="40">
                  <c:v>9.2217626616013099E-2</c:v>
                </c:pt>
                <c:pt idx="41">
                  <c:v>0.120851224599503</c:v>
                </c:pt>
                <c:pt idx="42">
                  <c:v>7.5610765559289195E-2</c:v>
                </c:pt>
                <c:pt idx="43">
                  <c:v>9.1926916968263203E-2</c:v>
                </c:pt>
                <c:pt idx="44">
                  <c:v>0.11012204261977999</c:v>
                </c:pt>
                <c:pt idx="45">
                  <c:v>8.9753740039435703E-2</c:v>
                </c:pt>
                <c:pt idx="46">
                  <c:v>9.9966042513060502E-2</c:v>
                </c:pt>
                <c:pt idx="47">
                  <c:v>7.4194950381886796E-2</c:v>
                </c:pt>
                <c:pt idx="48">
                  <c:v>8.3687446064015694E-2</c:v>
                </c:pt>
                <c:pt idx="49">
                  <c:v>9.0459231245272803E-2</c:v>
                </c:pt>
                <c:pt idx="50">
                  <c:v>9.8444419146284198E-2</c:v>
                </c:pt>
                <c:pt idx="51">
                  <c:v>8.3493391545079093E-2</c:v>
                </c:pt>
                <c:pt idx="52">
                  <c:v>0.102863751230897</c:v>
                </c:pt>
                <c:pt idx="53">
                  <c:v>9.3014607010999104E-2</c:v>
                </c:pt>
                <c:pt idx="54">
                  <c:v>9.7140067252286202E-2</c:v>
                </c:pt>
                <c:pt idx="55">
                  <c:v>7.3728880109214801E-2</c:v>
                </c:pt>
                <c:pt idx="56">
                  <c:v>9.8114821506532099E-2</c:v>
                </c:pt>
                <c:pt idx="57">
                  <c:v>9.2206819700676998E-2</c:v>
                </c:pt>
                <c:pt idx="58">
                  <c:v>7.0707796735401507E-2</c:v>
                </c:pt>
                <c:pt idx="59">
                  <c:v>8.9585576865506306E-2</c:v>
                </c:pt>
                <c:pt idx="60">
                  <c:v>9.7730359904784903E-2</c:v>
                </c:pt>
                <c:pt idx="61">
                  <c:v>0.10681440570240699</c:v>
                </c:pt>
                <c:pt idx="62">
                  <c:v>6.7018694074549398E-2</c:v>
                </c:pt>
                <c:pt idx="63">
                  <c:v>8.9748454028578104E-2</c:v>
                </c:pt>
                <c:pt idx="64">
                  <c:v>9.1153700467407797E-2</c:v>
                </c:pt>
                <c:pt idx="65">
                  <c:v>8.6704579191516903E-2</c:v>
                </c:pt>
                <c:pt idx="66">
                  <c:v>9.8613859479674396E-2</c:v>
                </c:pt>
                <c:pt idx="67">
                  <c:v>0.116710525026299</c:v>
                </c:pt>
                <c:pt idx="68">
                  <c:v>7.3707343115235302E-2</c:v>
                </c:pt>
                <c:pt idx="69">
                  <c:v>0.107856078138952</c:v>
                </c:pt>
                <c:pt idx="70">
                  <c:v>8.7596384414091497E-2</c:v>
                </c:pt>
                <c:pt idx="71">
                  <c:v>9.8093046630528799E-2</c:v>
                </c:pt>
                <c:pt idx="72">
                  <c:v>0.130349577756742</c:v>
                </c:pt>
                <c:pt idx="73">
                  <c:v>0.105075035240711</c:v>
                </c:pt>
                <c:pt idx="74">
                  <c:v>0.100930317433928</c:v>
                </c:pt>
                <c:pt idx="75">
                  <c:v>8.8932280203871006E-2</c:v>
                </c:pt>
                <c:pt idx="76">
                  <c:v>0.12549059492822201</c:v>
                </c:pt>
                <c:pt idx="77">
                  <c:v>0.104682761713105</c:v>
                </c:pt>
                <c:pt idx="78">
                  <c:v>8.9487516437252904E-2</c:v>
                </c:pt>
                <c:pt idx="79">
                  <c:v>0.11319181416029001</c:v>
                </c:pt>
                <c:pt idx="80">
                  <c:v>0.11909421894444699</c:v>
                </c:pt>
                <c:pt idx="81">
                  <c:v>6.1359894182478197E-2</c:v>
                </c:pt>
                <c:pt idx="82">
                  <c:v>0.113061481225876</c:v>
                </c:pt>
                <c:pt idx="83">
                  <c:v>0.16699879377944199</c:v>
                </c:pt>
                <c:pt idx="84">
                  <c:v>0.105071364169362</c:v>
                </c:pt>
                <c:pt idx="85">
                  <c:v>0.14169750120017299</c:v>
                </c:pt>
                <c:pt idx="86">
                  <c:v>0.124997334126489</c:v>
                </c:pt>
                <c:pt idx="87">
                  <c:v>7.2633923749030702E-2</c:v>
                </c:pt>
                <c:pt idx="88">
                  <c:v>0.14327076362869501</c:v>
                </c:pt>
                <c:pt idx="89">
                  <c:v>0.18241093797851601</c:v>
                </c:pt>
                <c:pt idx="90">
                  <c:v>0.110947332171407</c:v>
                </c:pt>
                <c:pt idx="91">
                  <c:v>0.30531673561198602</c:v>
                </c:pt>
                <c:pt idx="92">
                  <c:v>0.41137534081133997</c:v>
                </c:pt>
                <c:pt idx="93">
                  <c:v>0.11012721713241801</c:v>
                </c:pt>
                <c:pt idx="94">
                  <c:v>0</c:v>
                </c:pt>
                <c:pt idx="95">
                  <c:v>0.301356346031044</c:v>
                </c:pt>
                <c:pt idx="96">
                  <c:v>0.15569009350135599</c:v>
                </c:pt>
                <c:pt idx="97">
                  <c:v>0</c:v>
                </c:pt>
                <c:pt idx="98">
                  <c:v>0</c:v>
                </c:pt>
              </c:numCache>
            </c:numRef>
          </c:val>
          <c:smooth val="0"/>
          <c:extLst>
            <c:ext xmlns:c16="http://schemas.microsoft.com/office/drawing/2014/chart" uri="{C3380CC4-5D6E-409C-BE32-E72D297353CC}">
              <c16:uniqueId val="{00000000-C0BD-4B9B-BC75-5FB026C80F8A}"/>
            </c:ext>
          </c:extLst>
        </c:ser>
        <c:ser>
          <c:idx val="1"/>
          <c:order val="1"/>
          <c:tx>
            <c:strRef>
              <c:f>'Verplaatsingen autopassagier'!$C$1</c:f>
              <c:strCache>
                <c:ptCount val="1"/>
                <c:pt idx="0">
                  <c:v>Vrouw</c:v>
                </c:pt>
              </c:strCache>
            </c:strRef>
          </c:tx>
          <c:spPr>
            <a:ln w="28575" cap="rnd">
              <a:solidFill>
                <a:schemeClr val="accent1"/>
              </a:solidFill>
              <a:round/>
            </a:ln>
            <a:effectLst/>
          </c:spPr>
          <c:marker>
            <c:symbol val="none"/>
          </c:marker>
          <c:cat>
            <c:numRef>
              <c:f>'Verplaatsingen autopassagier'!$A$2:$A$100</c:f>
              <c:numCache>
                <c:formatCode>0.00</c:formatCode>
                <c:ptCount val="9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numCache>
            </c:numRef>
          </c:cat>
          <c:val>
            <c:numRef>
              <c:f>'Verplaatsingen autopassagier'!$C$2:$C$100</c:f>
              <c:numCache>
                <c:formatCode>General</c:formatCode>
                <c:ptCount val="99"/>
                <c:pt idx="0">
                  <c:v>0</c:v>
                </c:pt>
                <c:pt idx="1">
                  <c:v>0</c:v>
                </c:pt>
                <c:pt idx="2">
                  <c:v>0</c:v>
                </c:pt>
                <c:pt idx="3">
                  <c:v>0</c:v>
                </c:pt>
                <c:pt idx="4">
                  <c:v>0</c:v>
                </c:pt>
                <c:pt idx="5">
                  <c:v>0</c:v>
                </c:pt>
                <c:pt idx="6">
                  <c:v>1.14001805936582</c:v>
                </c:pt>
                <c:pt idx="7">
                  <c:v>1.0349465927080701</c:v>
                </c:pt>
                <c:pt idx="8">
                  <c:v>1.0266056400818699</c:v>
                </c:pt>
                <c:pt idx="9">
                  <c:v>1.0256189440908301</c:v>
                </c:pt>
                <c:pt idx="10">
                  <c:v>0.90624906870066102</c:v>
                </c:pt>
                <c:pt idx="11">
                  <c:v>0.80559025067810697</c:v>
                </c:pt>
                <c:pt idx="12">
                  <c:v>0.68176813462958497</c:v>
                </c:pt>
                <c:pt idx="13">
                  <c:v>0.57911695543452302</c:v>
                </c:pt>
                <c:pt idx="14">
                  <c:v>0.59665003506588299</c:v>
                </c:pt>
                <c:pt idx="15">
                  <c:v>0.57814674446773595</c:v>
                </c:pt>
                <c:pt idx="16">
                  <c:v>0.56543855463424997</c:v>
                </c:pt>
                <c:pt idx="17">
                  <c:v>0.55208153541610305</c:v>
                </c:pt>
                <c:pt idx="18">
                  <c:v>0.41919485979541898</c:v>
                </c:pt>
                <c:pt idx="19">
                  <c:v>0.39100592764442299</c:v>
                </c:pt>
                <c:pt idx="20">
                  <c:v>0.34098635424113299</c:v>
                </c:pt>
                <c:pt idx="21">
                  <c:v>0.38682349974105801</c:v>
                </c:pt>
                <c:pt idx="22">
                  <c:v>0.34275507993366999</c:v>
                </c:pt>
                <c:pt idx="23">
                  <c:v>0.34476645836334002</c:v>
                </c:pt>
                <c:pt idx="24">
                  <c:v>0.36869995465301902</c:v>
                </c:pt>
                <c:pt idx="25">
                  <c:v>0.31856335671524799</c:v>
                </c:pt>
                <c:pt idx="26">
                  <c:v>0.34349818283882</c:v>
                </c:pt>
                <c:pt idx="27">
                  <c:v>0.32582693168165799</c:v>
                </c:pt>
                <c:pt idx="28">
                  <c:v>0.37480585122705101</c:v>
                </c:pt>
                <c:pt idx="29">
                  <c:v>0.36966745227402498</c:v>
                </c:pt>
                <c:pt idx="30">
                  <c:v>0.39704940877793499</c:v>
                </c:pt>
                <c:pt idx="31">
                  <c:v>0.37508627769653202</c:v>
                </c:pt>
                <c:pt idx="32">
                  <c:v>0.33277151601834098</c:v>
                </c:pt>
                <c:pt idx="33">
                  <c:v>0.35479870715087902</c:v>
                </c:pt>
                <c:pt idx="34">
                  <c:v>0.348221863839134</c:v>
                </c:pt>
                <c:pt idx="35">
                  <c:v>0.33949927780418798</c:v>
                </c:pt>
                <c:pt idx="36">
                  <c:v>0.31882960042251102</c:v>
                </c:pt>
                <c:pt idx="37">
                  <c:v>0.310763690243334</c:v>
                </c:pt>
                <c:pt idx="38">
                  <c:v>0.34290231871236898</c:v>
                </c:pt>
                <c:pt idx="39">
                  <c:v>0.33104798047754103</c:v>
                </c:pt>
                <c:pt idx="40">
                  <c:v>0.24862641982377201</c:v>
                </c:pt>
                <c:pt idx="41">
                  <c:v>0.26738475589738803</c:v>
                </c:pt>
                <c:pt idx="42">
                  <c:v>0.36749055834210398</c:v>
                </c:pt>
                <c:pt idx="43">
                  <c:v>0.29422328691108401</c:v>
                </c:pt>
                <c:pt idx="44">
                  <c:v>0.228877403270596</c:v>
                </c:pt>
                <c:pt idx="45">
                  <c:v>0.32218902144071698</c:v>
                </c:pt>
                <c:pt idx="46">
                  <c:v>0.332458028080376</c:v>
                </c:pt>
                <c:pt idx="47">
                  <c:v>0.30188967704507302</c:v>
                </c:pt>
                <c:pt idx="48">
                  <c:v>0.348785367773077</c:v>
                </c:pt>
                <c:pt idx="49">
                  <c:v>0.33307250584418702</c:v>
                </c:pt>
                <c:pt idx="50">
                  <c:v>0.32472025163038698</c:v>
                </c:pt>
                <c:pt idx="51">
                  <c:v>0.30758579052653801</c:v>
                </c:pt>
                <c:pt idx="52">
                  <c:v>0.335966724896127</c:v>
                </c:pt>
                <c:pt idx="53">
                  <c:v>0.34168836485815401</c:v>
                </c:pt>
                <c:pt idx="54">
                  <c:v>0.30632964167382698</c:v>
                </c:pt>
                <c:pt idx="55">
                  <c:v>0.365602099920179</c:v>
                </c:pt>
                <c:pt idx="56">
                  <c:v>0.31204748468101001</c:v>
                </c:pt>
                <c:pt idx="57">
                  <c:v>0.36880731722550097</c:v>
                </c:pt>
                <c:pt idx="58">
                  <c:v>0.35135511799498198</c:v>
                </c:pt>
                <c:pt idx="59">
                  <c:v>0.348108365652607</c:v>
                </c:pt>
                <c:pt idx="60">
                  <c:v>0.31898063768984197</c:v>
                </c:pt>
                <c:pt idx="61">
                  <c:v>0.36770488350830299</c:v>
                </c:pt>
                <c:pt idx="62">
                  <c:v>0.34145669111882299</c:v>
                </c:pt>
                <c:pt idx="63">
                  <c:v>0.436886716853359</c:v>
                </c:pt>
                <c:pt idx="64">
                  <c:v>0.422149799187163</c:v>
                </c:pt>
                <c:pt idx="65">
                  <c:v>0.38633490024426898</c:v>
                </c:pt>
                <c:pt idx="66">
                  <c:v>0.42957199284849501</c:v>
                </c:pt>
                <c:pt idx="67">
                  <c:v>0.40786703995715501</c:v>
                </c:pt>
                <c:pt idx="68">
                  <c:v>0.43109321477582102</c:v>
                </c:pt>
                <c:pt idx="69">
                  <c:v>0.40383377750896798</c:v>
                </c:pt>
                <c:pt idx="70">
                  <c:v>0.442196049145753</c:v>
                </c:pt>
                <c:pt idx="71">
                  <c:v>0.40557258785380301</c:v>
                </c:pt>
                <c:pt idx="72">
                  <c:v>0.47152689595770297</c:v>
                </c:pt>
                <c:pt idx="73">
                  <c:v>0.42459262876160198</c:v>
                </c:pt>
                <c:pt idx="74">
                  <c:v>0.346981916684868</c:v>
                </c:pt>
                <c:pt idx="75">
                  <c:v>0.30445892367670002</c:v>
                </c:pt>
                <c:pt idx="76">
                  <c:v>0.34103954105244699</c:v>
                </c:pt>
                <c:pt idx="77">
                  <c:v>0.40589799620948702</c:v>
                </c:pt>
                <c:pt idx="78">
                  <c:v>0.31092982094222399</c:v>
                </c:pt>
                <c:pt idx="79">
                  <c:v>0.24094017867922601</c:v>
                </c:pt>
                <c:pt idx="80">
                  <c:v>0.31783326941508899</c:v>
                </c:pt>
                <c:pt idx="81">
                  <c:v>0.25844547710183602</c:v>
                </c:pt>
                <c:pt idx="82">
                  <c:v>0.34873631345044498</c:v>
                </c:pt>
                <c:pt idx="83">
                  <c:v>0.40733374571707998</c:v>
                </c:pt>
                <c:pt idx="84">
                  <c:v>0.30700686335763899</c:v>
                </c:pt>
                <c:pt idx="85">
                  <c:v>0.29942489195844402</c:v>
                </c:pt>
                <c:pt idx="86">
                  <c:v>0.27762388782590403</c:v>
                </c:pt>
                <c:pt idx="87">
                  <c:v>0.352271535861503</c:v>
                </c:pt>
                <c:pt idx="88">
                  <c:v>0.35395157760165602</c:v>
                </c:pt>
                <c:pt idx="89">
                  <c:v>0.35126134761000599</c:v>
                </c:pt>
                <c:pt idx="90">
                  <c:v>0.27886606482042697</c:v>
                </c:pt>
                <c:pt idx="91">
                  <c:v>0.24343205301610299</c:v>
                </c:pt>
                <c:pt idx="92">
                  <c:v>0.161575875301911</c:v>
                </c:pt>
                <c:pt idx="93">
                  <c:v>0.17805386518607999</c:v>
                </c:pt>
                <c:pt idx="94">
                  <c:v>0.17777294123384099</c:v>
                </c:pt>
                <c:pt idx="95">
                  <c:v>0.26380021505604001</c:v>
                </c:pt>
                <c:pt idx="96">
                  <c:v>0.31002153824816497</c:v>
                </c:pt>
                <c:pt idx="97">
                  <c:v>8.8596513501570995E-2</c:v>
                </c:pt>
                <c:pt idx="98">
                  <c:v>0.47055918820820702</c:v>
                </c:pt>
              </c:numCache>
            </c:numRef>
          </c:val>
          <c:smooth val="0"/>
          <c:extLst>
            <c:ext xmlns:c16="http://schemas.microsoft.com/office/drawing/2014/chart" uri="{C3380CC4-5D6E-409C-BE32-E72D297353CC}">
              <c16:uniqueId val="{00000001-C0BD-4B9B-BC75-5FB026C80F8A}"/>
            </c:ext>
          </c:extLst>
        </c:ser>
        <c:dLbls>
          <c:showLegendKey val="0"/>
          <c:showVal val="0"/>
          <c:showCatName val="0"/>
          <c:showSerName val="0"/>
          <c:showPercent val="0"/>
          <c:showBubbleSize val="0"/>
        </c:dLbls>
        <c:smooth val="0"/>
        <c:axId val="471096287"/>
        <c:axId val="1815111472"/>
      </c:lineChart>
      <c:catAx>
        <c:axId val="4710962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Leeftijd [jaren]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15111472"/>
        <c:crosses val="autoZero"/>
        <c:auto val="1"/>
        <c:lblAlgn val="ctr"/>
        <c:lblOffset val="100"/>
        <c:tickLblSkip val="10"/>
        <c:tickMarkSkip val="10"/>
        <c:noMultiLvlLbl val="0"/>
      </c:catAx>
      <c:valAx>
        <c:axId val="1815111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Gemiddeld</a:t>
                </a:r>
                <a:r>
                  <a:rPr lang="nl-NL" baseline="0"/>
                  <a:t> aantal verplaatsingen </a:t>
                </a:r>
              </a:p>
              <a:p>
                <a:pPr>
                  <a:defRPr/>
                </a:pPr>
                <a:r>
                  <a:rPr lang="nl-NL" baseline="0"/>
                  <a:t>per persoon per dag [#]</a:t>
                </a:r>
                <a:endParaRPr lang="nl-N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71096287"/>
        <c:crosses val="autoZero"/>
        <c:crossBetween val="between"/>
      </c:valAx>
      <c:spPr>
        <a:noFill/>
        <a:ln>
          <a:noFill/>
        </a:ln>
        <a:effectLst/>
      </c:spPr>
    </c:plotArea>
    <c:legend>
      <c:legendPos val="b"/>
      <c:layout>
        <c:manualLayout>
          <c:xMode val="edge"/>
          <c:yMode val="edge"/>
          <c:x val="0.1418686797522376"/>
          <c:y val="0.13666139743895653"/>
          <c:w val="0.26925432749371575"/>
          <c:h val="5.52211484005334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Verdeling over soorten tours per</a:t>
            </a:r>
            <a:r>
              <a:rPr lang="nl-NL" baseline="0"/>
              <a:t> leeftijd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scatterChart>
        <c:scatterStyle val="smoothMarker"/>
        <c:varyColors val="0"/>
        <c:ser>
          <c:idx val="0"/>
          <c:order val="0"/>
          <c:tx>
            <c:strRef>
              <c:f>'[analyse complexe tours.xlsx]leeftijd'!$M$1</c:f>
              <c:strCache>
                <c:ptCount val="1"/>
                <c:pt idx="0">
                  <c:v>tours met 2 ritten</c:v>
                </c:pt>
              </c:strCache>
            </c:strRef>
          </c:tx>
          <c:spPr>
            <a:ln w="28575" cap="rnd">
              <a:solidFill>
                <a:schemeClr val="accent1"/>
              </a:solidFill>
              <a:round/>
            </a:ln>
            <a:effectLst/>
          </c:spPr>
          <c:marker>
            <c:symbol val="none"/>
          </c:marker>
          <c:xVal>
            <c:numRef>
              <c:f>'[analyse complexe tours.xlsx]leeftijd'!$A$2:$A$101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'[analyse complexe tours.xlsx]leeftijd'!$M$2:$M$101</c:f>
              <c:numCache>
                <c:formatCode>0%</c:formatCode>
                <c:ptCount val="100"/>
                <c:pt idx="0">
                  <c:v>0.71764469064402869</c:v>
                </c:pt>
                <c:pt idx="1">
                  <c:v>0.6743927581985697</c:v>
                </c:pt>
                <c:pt idx="2">
                  <c:v>0.66979268694143135</c:v>
                </c:pt>
                <c:pt idx="3">
                  <c:v>0.66552945882621861</c:v>
                </c:pt>
                <c:pt idx="4">
                  <c:v>0.69806158207260827</c:v>
                </c:pt>
                <c:pt idx="5">
                  <c:v>0.68284691280502874</c:v>
                </c:pt>
                <c:pt idx="6">
                  <c:v>0.69139055386917447</c:v>
                </c:pt>
                <c:pt idx="7">
                  <c:v>0.68463073852295409</c:v>
                </c:pt>
                <c:pt idx="8">
                  <c:v>0.68917728495152064</c:v>
                </c:pt>
                <c:pt idx="9">
                  <c:v>0.71815182006510803</c:v>
                </c:pt>
                <c:pt idx="10">
                  <c:v>0.74647528731933033</c:v>
                </c:pt>
                <c:pt idx="11">
                  <c:v>0.74432316836082879</c:v>
                </c:pt>
                <c:pt idx="12">
                  <c:v>0.75017422386080079</c:v>
                </c:pt>
                <c:pt idx="13">
                  <c:v>0.75859314956418877</c:v>
                </c:pt>
                <c:pt idx="14">
                  <c:v>0.74406004774126133</c:v>
                </c:pt>
                <c:pt idx="15">
                  <c:v>0.73791770076227614</c:v>
                </c:pt>
                <c:pt idx="16">
                  <c:v>0.73832330333814922</c:v>
                </c:pt>
                <c:pt idx="17">
                  <c:v>0.73611217699231468</c:v>
                </c:pt>
                <c:pt idx="18">
                  <c:v>0.74660439476303497</c:v>
                </c:pt>
                <c:pt idx="19">
                  <c:v>0.72406562400658692</c:v>
                </c:pt>
                <c:pt idx="20">
                  <c:v>0.70572040608642361</c:v>
                </c:pt>
                <c:pt idx="21">
                  <c:v>0.71148474611857426</c:v>
                </c:pt>
                <c:pt idx="22">
                  <c:v>0.67212483075802731</c:v>
                </c:pt>
                <c:pt idx="23">
                  <c:v>0.66779432021490504</c:v>
                </c:pt>
                <c:pt idx="24">
                  <c:v>0.65236678987367114</c:v>
                </c:pt>
                <c:pt idx="25">
                  <c:v>0.65126601801651074</c:v>
                </c:pt>
                <c:pt idx="26">
                  <c:v>0.59914714080672737</c:v>
                </c:pt>
                <c:pt idx="27">
                  <c:v>0.61315349036614419</c:v>
                </c:pt>
                <c:pt idx="28">
                  <c:v>0.59344169107445666</c:v>
                </c:pt>
                <c:pt idx="29">
                  <c:v>0.59122655951014158</c:v>
                </c:pt>
                <c:pt idx="30">
                  <c:v>0.60046450632812776</c:v>
                </c:pt>
                <c:pt idx="31">
                  <c:v>0.60136385712973051</c:v>
                </c:pt>
                <c:pt idx="32">
                  <c:v>0.59666545618388578</c:v>
                </c:pt>
                <c:pt idx="33">
                  <c:v>0.62564929718149231</c:v>
                </c:pt>
                <c:pt idx="34">
                  <c:v>0.59256077522382655</c:v>
                </c:pt>
                <c:pt idx="35">
                  <c:v>0.58046207470927547</c:v>
                </c:pt>
                <c:pt idx="36">
                  <c:v>0.60061790752033273</c:v>
                </c:pt>
                <c:pt idx="37">
                  <c:v>0.58753758620068786</c:v>
                </c:pt>
                <c:pt idx="38">
                  <c:v>0.5868962773099673</c:v>
                </c:pt>
                <c:pt idx="39">
                  <c:v>0.59515239253111452</c:v>
                </c:pt>
                <c:pt idx="40">
                  <c:v>0.61069054338398487</c:v>
                </c:pt>
                <c:pt idx="41">
                  <c:v>0.61610160811226056</c:v>
                </c:pt>
                <c:pt idx="42">
                  <c:v>0.61854787342320749</c:v>
                </c:pt>
                <c:pt idx="43">
                  <c:v>0.63465877941809923</c:v>
                </c:pt>
                <c:pt idx="44">
                  <c:v>0.61170393135414713</c:v>
                </c:pt>
                <c:pt idx="45">
                  <c:v>0.6113487775652211</c:v>
                </c:pt>
                <c:pt idx="46">
                  <c:v>0.61264156950740634</c:v>
                </c:pt>
                <c:pt idx="47">
                  <c:v>0.62638382736555631</c:v>
                </c:pt>
                <c:pt idx="48">
                  <c:v>0.62874598546546678</c:v>
                </c:pt>
                <c:pt idx="49">
                  <c:v>0.62523992387180138</c:v>
                </c:pt>
                <c:pt idx="50">
                  <c:v>0.61837676871552616</c:v>
                </c:pt>
                <c:pt idx="51">
                  <c:v>0.62922740241633679</c:v>
                </c:pt>
                <c:pt idx="52">
                  <c:v>0.61135512774766509</c:v>
                </c:pt>
                <c:pt idx="53">
                  <c:v>0.6057507536625355</c:v>
                </c:pt>
                <c:pt idx="54">
                  <c:v>0.61296696274898665</c:v>
                </c:pt>
                <c:pt idx="55">
                  <c:v>0.59330084490997126</c:v>
                </c:pt>
                <c:pt idx="56">
                  <c:v>0.6152022184414645</c:v>
                </c:pt>
                <c:pt idx="57">
                  <c:v>0.62253765688613161</c:v>
                </c:pt>
                <c:pt idx="58">
                  <c:v>0.6005125854578085</c:v>
                </c:pt>
                <c:pt idx="59">
                  <c:v>0.61971414866771868</c:v>
                </c:pt>
                <c:pt idx="60">
                  <c:v>0.60215132484683775</c:v>
                </c:pt>
                <c:pt idx="61">
                  <c:v>0.60621423625031889</c:v>
                </c:pt>
                <c:pt idx="62">
                  <c:v>0.61038613596504265</c:v>
                </c:pt>
                <c:pt idx="63">
                  <c:v>0.59746670583810346</c:v>
                </c:pt>
                <c:pt idx="64">
                  <c:v>0.60790849825559257</c:v>
                </c:pt>
                <c:pt idx="65">
                  <c:v>0.60926981034476246</c:v>
                </c:pt>
                <c:pt idx="66">
                  <c:v>0.58915349129838357</c:v>
                </c:pt>
                <c:pt idx="67">
                  <c:v>0.60881491017537959</c:v>
                </c:pt>
                <c:pt idx="68">
                  <c:v>0.62580846179873473</c:v>
                </c:pt>
                <c:pt idx="69">
                  <c:v>0.6215549757058636</c:v>
                </c:pt>
                <c:pt idx="70">
                  <c:v>0.63216401282538992</c:v>
                </c:pt>
                <c:pt idx="71">
                  <c:v>0.61532701398996759</c:v>
                </c:pt>
                <c:pt idx="72">
                  <c:v>0.64330793865245561</c:v>
                </c:pt>
                <c:pt idx="73">
                  <c:v>0.64374343533366007</c:v>
                </c:pt>
                <c:pt idx="74">
                  <c:v>0.66528055455409529</c:v>
                </c:pt>
                <c:pt idx="75">
                  <c:v>0.67334279248115014</c:v>
                </c:pt>
                <c:pt idx="76">
                  <c:v>0.6732188682240271</c:v>
                </c:pt>
                <c:pt idx="77">
                  <c:v>0.69448576509950588</c:v>
                </c:pt>
                <c:pt idx="78">
                  <c:v>0.70712837230792924</c:v>
                </c:pt>
                <c:pt idx="79">
                  <c:v>0.69650835486350737</c:v>
                </c:pt>
                <c:pt idx="80">
                  <c:v>0.70429821127149261</c:v>
                </c:pt>
                <c:pt idx="81">
                  <c:v>0.7447524209621611</c:v>
                </c:pt>
                <c:pt idx="82">
                  <c:v>0.70347834905182027</c:v>
                </c:pt>
                <c:pt idx="83">
                  <c:v>0.7293230791112556</c:v>
                </c:pt>
                <c:pt idx="84">
                  <c:v>0.71485224800580127</c:v>
                </c:pt>
                <c:pt idx="85">
                  <c:v>0.7636460884497368</c:v>
                </c:pt>
                <c:pt idx="86">
                  <c:v>0.80787508486082826</c:v>
                </c:pt>
                <c:pt idx="87">
                  <c:v>0.86450869369143657</c:v>
                </c:pt>
                <c:pt idx="88">
                  <c:v>0.75146855563234283</c:v>
                </c:pt>
                <c:pt idx="89">
                  <c:v>0.83882247992863512</c:v>
                </c:pt>
                <c:pt idx="90">
                  <c:v>0.84638227399920052</c:v>
                </c:pt>
                <c:pt idx="91">
                  <c:v>0.76752353908234938</c:v>
                </c:pt>
                <c:pt idx="92">
                  <c:v>0.92908007557041128</c:v>
                </c:pt>
                <c:pt idx="93">
                  <c:v>0.78622700762673847</c:v>
                </c:pt>
                <c:pt idx="94">
                  <c:v>0.76371552975326562</c:v>
                </c:pt>
                <c:pt idx="95">
                  <c:v>0.92716236722306522</c:v>
                </c:pt>
                <c:pt idx="96">
                  <c:v>0.86500655307994756</c:v>
                </c:pt>
                <c:pt idx="97">
                  <c:v>1</c:v>
                </c:pt>
                <c:pt idx="98">
                  <c:v>1</c:v>
                </c:pt>
                <c:pt idx="99">
                  <c:v>1</c:v>
                </c:pt>
              </c:numCache>
            </c:numRef>
          </c:yVal>
          <c:smooth val="1"/>
          <c:extLst>
            <c:ext xmlns:c16="http://schemas.microsoft.com/office/drawing/2014/chart" uri="{C3380CC4-5D6E-409C-BE32-E72D297353CC}">
              <c16:uniqueId val="{00000000-F5E0-4465-BBD0-A6F6DD31ECF5}"/>
            </c:ext>
          </c:extLst>
        </c:ser>
        <c:ser>
          <c:idx val="1"/>
          <c:order val="1"/>
          <c:tx>
            <c:strRef>
              <c:f>'[analyse complexe tours.xlsx]leeftijd'!$N$1</c:f>
              <c:strCache>
                <c:ptCount val="1"/>
                <c:pt idx="0">
                  <c:v>tours met 3 ritten</c:v>
                </c:pt>
              </c:strCache>
            </c:strRef>
          </c:tx>
          <c:spPr>
            <a:ln w="28575" cap="rnd">
              <a:solidFill>
                <a:schemeClr val="accent3"/>
              </a:solidFill>
              <a:round/>
            </a:ln>
            <a:effectLst/>
          </c:spPr>
          <c:marker>
            <c:symbol val="none"/>
          </c:marker>
          <c:xVal>
            <c:numRef>
              <c:f>'[analyse complexe tours.xlsx]leeftijd'!$A$2:$A$101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'[analyse complexe tours.xlsx]leeftijd'!$N$2:$N$101</c:f>
              <c:numCache>
                <c:formatCode>0%</c:formatCode>
                <c:ptCount val="100"/>
                <c:pt idx="0">
                  <c:v>0.19625900505947888</c:v>
                </c:pt>
                <c:pt idx="1">
                  <c:v>0.20882767126565852</c:v>
                </c:pt>
                <c:pt idx="2">
                  <c:v>0.20774792422770705</c:v>
                </c:pt>
                <c:pt idx="3">
                  <c:v>0.19820370687848829</c:v>
                </c:pt>
                <c:pt idx="4">
                  <c:v>0.19170385678208349</c:v>
                </c:pt>
                <c:pt idx="5">
                  <c:v>0.19903940574085333</c:v>
                </c:pt>
                <c:pt idx="6">
                  <c:v>0.19242207121835467</c:v>
                </c:pt>
                <c:pt idx="7">
                  <c:v>0.19204492250067765</c:v>
                </c:pt>
                <c:pt idx="8">
                  <c:v>0.17801152322335745</c:v>
                </c:pt>
                <c:pt idx="9">
                  <c:v>0.1658833974548683</c:v>
                </c:pt>
                <c:pt idx="10">
                  <c:v>0.1483204245245911</c:v>
                </c:pt>
                <c:pt idx="11">
                  <c:v>0.15350219407876464</c:v>
                </c:pt>
                <c:pt idx="12">
                  <c:v>0.15852926157986519</c:v>
                </c:pt>
                <c:pt idx="13">
                  <c:v>0.15746227160196496</c:v>
                </c:pt>
                <c:pt idx="14">
                  <c:v>0.15722425199786799</c:v>
                </c:pt>
                <c:pt idx="15">
                  <c:v>0.16034945045204752</c:v>
                </c:pt>
                <c:pt idx="16">
                  <c:v>0.15217152239779455</c:v>
                </c:pt>
                <c:pt idx="17">
                  <c:v>0.16775203826939875</c:v>
                </c:pt>
                <c:pt idx="18">
                  <c:v>0.16003368807901386</c:v>
                </c:pt>
                <c:pt idx="19">
                  <c:v>0.16602660422026572</c:v>
                </c:pt>
                <c:pt idx="20">
                  <c:v>0.15305267616350657</c:v>
                </c:pt>
                <c:pt idx="21">
                  <c:v>0.16435087114153848</c:v>
                </c:pt>
                <c:pt idx="22">
                  <c:v>0.18638180989044786</c:v>
                </c:pt>
                <c:pt idx="23">
                  <c:v>0.18870165031481062</c:v>
                </c:pt>
                <c:pt idx="24">
                  <c:v>0.20324151194297685</c:v>
                </c:pt>
                <c:pt idx="25">
                  <c:v>0.20031996821230832</c:v>
                </c:pt>
                <c:pt idx="26">
                  <c:v>0.23275933752471989</c:v>
                </c:pt>
                <c:pt idx="27">
                  <c:v>0.20932303303625166</c:v>
                </c:pt>
                <c:pt idx="28">
                  <c:v>0.2073088484661631</c:v>
                </c:pt>
                <c:pt idx="29">
                  <c:v>0.20500382701875239</c:v>
                </c:pt>
                <c:pt idx="30">
                  <c:v>0.21471488530166943</c:v>
                </c:pt>
                <c:pt idx="31">
                  <c:v>0.21400021002612199</c:v>
                </c:pt>
                <c:pt idx="32">
                  <c:v>0.21531126219729524</c:v>
                </c:pt>
                <c:pt idx="33">
                  <c:v>0.1916963836359411</c:v>
                </c:pt>
                <c:pt idx="34">
                  <c:v>0.19485402075510599</c:v>
                </c:pt>
                <c:pt idx="35">
                  <c:v>0.21266188698867067</c:v>
                </c:pt>
                <c:pt idx="36">
                  <c:v>0.20630147693169837</c:v>
                </c:pt>
                <c:pt idx="37">
                  <c:v>0.20418084589207583</c:v>
                </c:pt>
                <c:pt idx="38">
                  <c:v>0.20027754617685062</c:v>
                </c:pt>
                <c:pt idx="39">
                  <c:v>0.20366838373261559</c:v>
                </c:pt>
                <c:pt idx="40">
                  <c:v>0.20149255686835574</c:v>
                </c:pt>
                <c:pt idx="41">
                  <c:v>0.19784147452519449</c:v>
                </c:pt>
                <c:pt idx="42">
                  <c:v>0.19398504140208947</c:v>
                </c:pt>
                <c:pt idx="43">
                  <c:v>0.19228717155499864</c:v>
                </c:pt>
                <c:pt idx="44">
                  <c:v>0.21206521204756401</c:v>
                </c:pt>
                <c:pt idx="45">
                  <c:v>0.20988590258361539</c:v>
                </c:pt>
                <c:pt idx="46">
                  <c:v>0.20430482486064153</c:v>
                </c:pt>
                <c:pt idx="47">
                  <c:v>0.21460583473127787</c:v>
                </c:pt>
                <c:pt idx="48">
                  <c:v>0.2087914195832557</c:v>
                </c:pt>
                <c:pt idx="49">
                  <c:v>0.20053251971658298</c:v>
                </c:pt>
                <c:pt idx="50">
                  <c:v>0.21170280629780963</c:v>
                </c:pt>
                <c:pt idx="51">
                  <c:v>0.21204024638175359</c:v>
                </c:pt>
                <c:pt idx="52">
                  <c:v>0.20625966390838191</c:v>
                </c:pt>
                <c:pt idx="53">
                  <c:v>0.23706579929364338</c:v>
                </c:pt>
                <c:pt idx="54">
                  <c:v>0.21517425570852897</c:v>
                </c:pt>
                <c:pt idx="55">
                  <c:v>0.21413246416252651</c:v>
                </c:pt>
                <c:pt idx="56">
                  <c:v>0.20941397510951545</c:v>
                </c:pt>
                <c:pt idx="57">
                  <c:v>0.22201168269595489</c:v>
                </c:pt>
                <c:pt idx="58">
                  <c:v>0.22564089321566677</c:v>
                </c:pt>
                <c:pt idx="59">
                  <c:v>0.21585703262403458</c:v>
                </c:pt>
                <c:pt idx="60">
                  <c:v>0.21928942711690685</c:v>
                </c:pt>
                <c:pt idx="61">
                  <c:v>0.23289171556657068</c:v>
                </c:pt>
                <c:pt idx="62">
                  <c:v>0.22524783746024196</c:v>
                </c:pt>
                <c:pt idx="63">
                  <c:v>0.2180769943282504</c:v>
                </c:pt>
                <c:pt idx="64">
                  <c:v>0.2206325710778029</c:v>
                </c:pt>
                <c:pt idx="65">
                  <c:v>0.22781282919701415</c:v>
                </c:pt>
                <c:pt idx="66">
                  <c:v>0.23163760818535309</c:v>
                </c:pt>
                <c:pt idx="67">
                  <c:v>0.23821692036650083</c:v>
                </c:pt>
                <c:pt idx="68">
                  <c:v>0.22815114493039379</c:v>
                </c:pt>
                <c:pt idx="69">
                  <c:v>0.21110610662244825</c:v>
                </c:pt>
                <c:pt idx="70">
                  <c:v>0.21886853975327428</c:v>
                </c:pt>
                <c:pt idx="71">
                  <c:v>0.24003079476970082</c:v>
                </c:pt>
                <c:pt idx="72">
                  <c:v>0.21823475693662589</c:v>
                </c:pt>
                <c:pt idx="73">
                  <c:v>0.23418528114277712</c:v>
                </c:pt>
                <c:pt idx="74">
                  <c:v>0.22690587001409329</c:v>
                </c:pt>
                <c:pt idx="75">
                  <c:v>0.20473191915164735</c:v>
                </c:pt>
                <c:pt idx="76">
                  <c:v>0.20770390751078072</c:v>
                </c:pt>
                <c:pt idx="77">
                  <c:v>0.19159279784892752</c:v>
                </c:pt>
                <c:pt idx="78">
                  <c:v>0.20123726159611879</c:v>
                </c:pt>
                <c:pt idx="79">
                  <c:v>0.21549247744389149</c:v>
                </c:pt>
                <c:pt idx="80">
                  <c:v>0.19340988004544024</c:v>
                </c:pt>
                <c:pt idx="81">
                  <c:v>0.17922158749916647</c:v>
                </c:pt>
                <c:pt idx="82">
                  <c:v>0.17657100361694217</c:v>
                </c:pt>
                <c:pt idx="83">
                  <c:v>0.17470105962552449</c:v>
                </c:pt>
                <c:pt idx="84">
                  <c:v>0.20183330311820161</c:v>
                </c:pt>
                <c:pt idx="85">
                  <c:v>0.17249387720631704</c:v>
                </c:pt>
                <c:pt idx="86">
                  <c:v>0.14046588594704684</c:v>
                </c:pt>
                <c:pt idx="87">
                  <c:v>0.12847622388134489</c:v>
                </c:pt>
                <c:pt idx="88">
                  <c:v>0.14239230592029486</c:v>
                </c:pt>
                <c:pt idx="89">
                  <c:v>0.11546833184656556</c:v>
                </c:pt>
                <c:pt idx="90">
                  <c:v>0.12769116555308091</c:v>
                </c:pt>
                <c:pt idx="91">
                  <c:v>0.12793304438798386</c:v>
                </c:pt>
                <c:pt idx="92">
                  <c:v>2.9792181368987068E-2</c:v>
                </c:pt>
                <c:pt idx="93">
                  <c:v>0.15141318977119786</c:v>
                </c:pt>
                <c:pt idx="94">
                  <c:v>0.20899854862119013</c:v>
                </c:pt>
                <c:pt idx="95">
                  <c:v>0</c:v>
                </c:pt>
                <c:pt idx="96">
                  <c:v>0.13499344692005241</c:v>
                </c:pt>
                <c:pt idx="97">
                  <c:v>0</c:v>
                </c:pt>
                <c:pt idx="98">
                  <c:v>0</c:v>
                </c:pt>
                <c:pt idx="99">
                  <c:v>0</c:v>
                </c:pt>
              </c:numCache>
            </c:numRef>
          </c:yVal>
          <c:smooth val="1"/>
          <c:extLst>
            <c:ext xmlns:c16="http://schemas.microsoft.com/office/drawing/2014/chart" uri="{C3380CC4-5D6E-409C-BE32-E72D297353CC}">
              <c16:uniqueId val="{00000001-F5E0-4465-BBD0-A6F6DD31ECF5}"/>
            </c:ext>
          </c:extLst>
        </c:ser>
        <c:ser>
          <c:idx val="2"/>
          <c:order val="2"/>
          <c:tx>
            <c:strRef>
              <c:f>'[analyse complexe tours.xlsx]leeftijd'!$O$1</c:f>
              <c:strCache>
                <c:ptCount val="1"/>
                <c:pt idx="0">
                  <c:v>tours met &gt; 3 ritten</c:v>
                </c:pt>
              </c:strCache>
            </c:strRef>
          </c:tx>
          <c:spPr>
            <a:ln w="28575" cap="rnd">
              <a:solidFill>
                <a:schemeClr val="accent5"/>
              </a:solidFill>
              <a:round/>
            </a:ln>
            <a:effectLst/>
          </c:spPr>
          <c:marker>
            <c:symbol val="none"/>
          </c:marker>
          <c:xVal>
            <c:numRef>
              <c:f>'[analyse complexe tours.xlsx]leeftijd'!$A$2:$A$101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'[analyse complexe tours.xlsx]leeftijd'!$O$2:$O$101</c:f>
              <c:numCache>
                <c:formatCode>0%</c:formatCode>
                <c:ptCount val="100"/>
                <c:pt idx="0">
                  <c:v>8.6096304296492426E-2</c:v>
                </c:pt>
                <c:pt idx="1">
                  <c:v>0.11677957053577182</c:v>
                </c:pt>
                <c:pt idx="2">
                  <c:v>0.12245938883086165</c:v>
                </c:pt>
                <c:pt idx="3">
                  <c:v>0.13626683429529307</c:v>
                </c:pt>
                <c:pt idx="4">
                  <c:v>0.11023456114530827</c:v>
                </c:pt>
                <c:pt idx="5">
                  <c:v>0.11811368145411794</c:v>
                </c:pt>
                <c:pt idx="6">
                  <c:v>0.11618737491247083</c:v>
                </c:pt>
                <c:pt idx="7">
                  <c:v>0.12332433897636826</c:v>
                </c:pt>
                <c:pt idx="8">
                  <c:v>0.13281119182512191</c:v>
                </c:pt>
                <c:pt idx="9">
                  <c:v>0.11596478248002368</c:v>
                </c:pt>
                <c:pt idx="10">
                  <c:v>0.10520428815607859</c:v>
                </c:pt>
                <c:pt idx="11">
                  <c:v>0.10217463756040659</c:v>
                </c:pt>
                <c:pt idx="12">
                  <c:v>9.129651455933406E-2</c:v>
                </c:pt>
                <c:pt idx="13">
                  <c:v>8.3944578833846289E-2</c:v>
                </c:pt>
                <c:pt idx="14">
                  <c:v>9.8715700260870634E-2</c:v>
                </c:pt>
                <c:pt idx="15">
                  <c:v>0.1017328487856763</c:v>
                </c:pt>
                <c:pt idx="16">
                  <c:v>0.10950517426405622</c:v>
                </c:pt>
                <c:pt idx="17">
                  <c:v>9.6135784738286573E-2</c:v>
                </c:pt>
                <c:pt idx="18">
                  <c:v>9.3361917157951155E-2</c:v>
                </c:pt>
                <c:pt idx="19">
                  <c:v>0.10990777177314739</c:v>
                </c:pt>
                <c:pt idx="20">
                  <c:v>0.14122691775006982</c:v>
                </c:pt>
                <c:pt idx="21">
                  <c:v>0.12416438273988729</c:v>
                </c:pt>
                <c:pt idx="22">
                  <c:v>0.14149335935152485</c:v>
                </c:pt>
                <c:pt idx="23">
                  <c:v>0.14350402947028432</c:v>
                </c:pt>
                <c:pt idx="24">
                  <c:v>0.14439169818335204</c:v>
                </c:pt>
                <c:pt idx="25">
                  <c:v>0.14841401377118091</c:v>
                </c:pt>
                <c:pt idx="26">
                  <c:v>0.16809352166855268</c:v>
                </c:pt>
                <c:pt idx="27">
                  <c:v>0.17752347659760412</c:v>
                </c:pt>
                <c:pt idx="28">
                  <c:v>0.1992494604593803</c:v>
                </c:pt>
                <c:pt idx="29">
                  <c:v>0.203769613471106</c:v>
                </c:pt>
                <c:pt idx="30">
                  <c:v>0.18482060837020278</c:v>
                </c:pt>
                <c:pt idx="31">
                  <c:v>0.1846359328441475</c:v>
                </c:pt>
                <c:pt idx="32">
                  <c:v>0.18802328161881898</c:v>
                </c:pt>
                <c:pt idx="33">
                  <c:v>0.18265431918256658</c:v>
                </c:pt>
                <c:pt idx="34">
                  <c:v>0.21258520402106748</c:v>
                </c:pt>
                <c:pt idx="35">
                  <c:v>0.20687603830205392</c:v>
                </c:pt>
                <c:pt idx="36">
                  <c:v>0.19308061554796893</c:v>
                </c:pt>
                <c:pt idx="37">
                  <c:v>0.20828156790723637</c:v>
                </c:pt>
                <c:pt idx="38">
                  <c:v>0.21282617651318203</c:v>
                </c:pt>
                <c:pt idx="39">
                  <c:v>0.20117922373626992</c:v>
                </c:pt>
                <c:pt idx="40">
                  <c:v>0.18781689974765936</c:v>
                </c:pt>
                <c:pt idx="41">
                  <c:v>0.18605691736254495</c:v>
                </c:pt>
                <c:pt idx="42">
                  <c:v>0.18746708517470304</c:v>
                </c:pt>
                <c:pt idx="43">
                  <c:v>0.17305404902690213</c:v>
                </c:pt>
                <c:pt idx="44">
                  <c:v>0.17623085659828891</c:v>
                </c:pt>
                <c:pt idx="45">
                  <c:v>0.17876531985116356</c:v>
                </c:pt>
                <c:pt idx="46">
                  <c:v>0.18305360563195214</c:v>
                </c:pt>
                <c:pt idx="47">
                  <c:v>0.15901033790316582</c:v>
                </c:pt>
                <c:pt idx="48">
                  <c:v>0.16246259495127752</c:v>
                </c:pt>
                <c:pt idx="49">
                  <c:v>0.17422755641161561</c:v>
                </c:pt>
                <c:pt idx="50">
                  <c:v>0.16992042498666418</c:v>
                </c:pt>
                <c:pt idx="51">
                  <c:v>0.15873235120190959</c:v>
                </c:pt>
                <c:pt idx="52">
                  <c:v>0.18238520834395303</c:v>
                </c:pt>
                <c:pt idx="53">
                  <c:v>0.15718344704382115</c:v>
                </c:pt>
                <c:pt idx="54">
                  <c:v>0.17185878154248435</c:v>
                </c:pt>
                <c:pt idx="55">
                  <c:v>0.19256669092750228</c:v>
                </c:pt>
                <c:pt idx="56">
                  <c:v>0.17538380644902005</c:v>
                </c:pt>
                <c:pt idx="57">
                  <c:v>0.15545066041791347</c:v>
                </c:pt>
                <c:pt idx="58">
                  <c:v>0.17384652132652467</c:v>
                </c:pt>
                <c:pt idx="59">
                  <c:v>0.16442881870824672</c:v>
                </c:pt>
                <c:pt idx="60">
                  <c:v>0.17855924803625539</c:v>
                </c:pt>
                <c:pt idx="61">
                  <c:v>0.1608940481831104</c:v>
                </c:pt>
                <c:pt idx="62">
                  <c:v>0.16436602657471538</c:v>
                </c:pt>
                <c:pt idx="63">
                  <c:v>0.18445629983364614</c:v>
                </c:pt>
                <c:pt idx="64">
                  <c:v>0.1714589306666045</c:v>
                </c:pt>
                <c:pt idx="65">
                  <c:v>0.16291736045822336</c:v>
                </c:pt>
                <c:pt idx="66">
                  <c:v>0.1792089005162634</c:v>
                </c:pt>
                <c:pt idx="67">
                  <c:v>0.15296816945811958</c:v>
                </c:pt>
                <c:pt idx="68">
                  <c:v>0.14604039327087151</c:v>
                </c:pt>
                <c:pt idx="69">
                  <c:v>0.16733891767168821</c:v>
                </c:pt>
                <c:pt idx="70">
                  <c:v>0.1489674474213358</c:v>
                </c:pt>
                <c:pt idx="71">
                  <c:v>0.14464219124033154</c:v>
                </c:pt>
                <c:pt idx="72">
                  <c:v>0.13845730441091847</c:v>
                </c:pt>
                <c:pt idx="73">
                  <c:v>0.12207128352356278</c:v>
                </c:pt>
                <c:pt idx="74">
                  <c:v>0.10781357543181148</c:v>
                </c:pt>
                <c:pt idx="75">
                  <c:v>0.12192528836720255</c:v>
                </c:pt>
                <c:pt idx="76">
                  <c:v>0.1190772242651922</c:v>
                </c:pt>
                <c:pt idx="77">
                  <c:v>0.11392143705156661</c:v>
                </c:pt>
                <c:pt idx="78">
                  <c:v>9.163436609595195E-2</c:v>
                </c:pt>
                <c:pt idx="79">
                  <c:v>8.7999167692601132E-2</c:v>
                </c:pt>
                <c:pt idx="80">
                  <c:v>0.10229190868306709</c:v>
                </c:pt>
                <c:pt idx="81">
                  <c:v>7.6025991538672413E-2</c:v>
                </c:pt>
                <c:pt idx="82">
                  <c:v>0.11995064733123753</c:v>
                </c:pt>
                <c:pt idx="83">
                  <c:v>9.5975861263219914E-2</c:v>
                </c:pt>
                <c:pt idx="84">
                  <c:v>8.3314448875997094E-2</c:v>
                </c:pt>
                <c:pt idx="85">
                  <c:v>6.3860034343946173E-2</c:v>
                </c:pt>
                <c:pt idx="86">
                  <c:v>5.1659029192124915E-2</c:v>
                </c:pt>
                <c:pt idx="87">
                  <c:v>7.0150824272185199E-3</c:v>
                </c:pt>
                <c:pt idx="88">
                  <c:v>0.10613913844736236</c:v>
                </c:pt>
                <c:pt idx="89">
                  <c:v>4.5709188224799288E-2</c:v>
                </c:pt>
                <c:pt idx="90">
                  <c:v>2.5926560447718575E-2</c:v>
                </c:pt>
                <c:pt idx="91">
                  <c:v>0.10454341652966671</c:v>
                </c:pt>
                <c:pt idx="92">
                  <c:v>4.1127743060601657E-2</c:v>
                </c:pt>
                <c:pt idx="93">
                  <c:v>6.2359802602063703E-2</c:v>
                </c:pt>
                <c:pt idx="94">
                  <c:v>2.7285921625544267E-2</c:v>
                </c:pt>
                <c:pt idx="95">
                  <c:v>7.2837632776934752E-2</c:v>
                </c:pt>
                <c:pt idx="96">
                  <c:v>0</c:v>
                </c:pt>
                <c:pt idx="97">
                  <c:v>0</c:v>
                </c:pt>
                <c:pt idx="98">
                  <c:v>0</c:v>
                </c:pt>
                <c:pt idx="99">
                  <c:v>0</c:v>
                </c:pt>
              </c:numCache>
            </c:numRef>
          </c:yVal>
          <c:smooth val="1"/>
          <c:extLst>
            <c:ext xmlns:c16="http://schemas.microsoft.com/office/drawing/2014/chart" uri="{C3380CC4-5D6E-409C-BE32-E72D297353CC}">
              <c16:uniqueId val="{00000002-F5E0-4465-BBD0-A6F6DD31ECF5}"/>
            </c:ext>
          </c:extLst>
        </c:ser>
        <c:dLbls>
          <c:showLegendKey val="0"/>
          <c:showVal val="0"/>
          <c:showCatName val="0"/>
          <c:showSerName val="0"/>
          <c:showPercent val="0"/>
          <c:showBubbleSize val="0"/>
        </c:dLbls>
        <c:axId val="1198710623"/>
        <c:axId val="1546646255"/>
      </c:scatterChart>
      <c:valAx>
        <c:axId val="1198710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Leeftijd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546646255"/>
        <c:crosses val="autoZero"/>
        <c:crossBetween val="midCat"/>
      </c:valAx>
      <c:valAx>
        <c:axId val="1546646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Aandeel per</a:t>
                </a:r>
                <a:r>
                  <a:rPr lang="nl-NL" baseline="0"/>
                  <a:t> soort tour</a:t>
                </a:r>
                <a:endParaRPr lang="nl-N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9871062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Motief</a:t>
            </a:r>
            <a:r>
              <a:rPr lang="nl-NL" baseline="0"/>
              <a:t>verdeling tours met 2 ritten</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'[analyse complexe tours.xlsx]motiefanalyse'!$Q$58</c:f>
              <c:strCache>
                <c:ptCount val="1"/>
                <c:pt idx="0">
                  <c:v>Iedereen</c:v>
                </c:pt>
              </c:strCache>
            </c:strRef>
          </c:tx>
          <c:spPr>
            <a:solidFill>
              <a:schemeClr val="accent2"/>
            </a:solidFill>
            <a:ln>
              <a:noFill/>
            </a:ln>
            <a:effectLst/>
          </c:spPr>
          <c:invertIfNegative val="0"/>
          <c:cat>
            <c:strRef>
              <c:f>'[analyse complexe tours.xlsx]motiefanalyse'!$P$60:$P$65</c:f>
              <c:strCache>
                <c:ptCount val="6"/>
                <c:pt idx="0">
                  <c:v>School</c:v>
                </c:pt>
                <c:pt idx="1">
                  <c:v>Werk</c:v>
                </c:pt>
                <c:pt idx="2">
                  <c:v>Zakelijk</c:v>
                </c:pt>
                <c:pt idx="3">
                  <c:v>Overig</c:v>
                </c:pt>
                <c:pt idx="4">
                  <c:v>Socrec</c:v>
                </c:pt>
                <c:pt idx="5">
                  <c:v>Winkel</c:v>
                </c:pt>
              </c:strCache>
            </c:strRef>
          </c:cat>
          <c:val>
            <c:numRef>
              <c:f>'[analyse complexe tours.xlsx]motiefanalyse'!$Q$60:$Q$65</c:f>
              <c:numCache>
                <c:formatCode>0%</c:formatCode>
                <c:ptCount val="6"/>
                <c:pt idx="0">
                  <c:v>0.19156589659072704</c:v>
                </c:pt>
                <c:pt idx="1">
                  <c:v>0.2317024034330597</c:v>
                </c:pt>
                <c:pt idx="2">
                  <c:v>8.2768195653334757E-3</c:v>
                </c:pt>
                <c:pt idx="3">
                  <c:v>0.11458419297368408</c:v>
                </c:pt>
                <c:pt idx="4">
                  <c:v>0.26569318970664624</c:v>
                </c:pt>
                <c:pt idx="5">
                  <c:v>0.18817749773054948</c:v>
                </c:pt>
              </c:numCache>
            </c:numRef>
          </c:val>
          <c:extLst>
            <c:ext xmlns:c16="http://schemas.microsoft.com/office/drawing/2014/chart" uri="{C3380CC4-5D6E-409C-BE32-E72D297353CC}">
              <c16:uniqueId val="{00000000-3E0F-4EE5-856B-11D039290961}"/>
            </c:ext>
          </c:extLst>
        </c:ser>
        <c:ser>
          <c:idx val="1"/>
          <c:order val="1"/>
          <c:tx>
            <c:strRef>
              <c:f>'[analyse complexe tours.xlsx]motiefanalyse'!$R$58</c:f>
              <c:strCache>
                <c:ptCount val="1"/>
                <c:pt idx="0">
                  <c:v>man</c:v>
                </c:pt>
              </c:strCache>
            </c:strRef>
          </c:tx>
          <c:spPr>
            <a:solidFill>
              <a:schemeClr val="accent3"/>
            </a:solidFill>
            <a:ln>
              <a:noFill/>
            </a:ln>
            <a:effectLst/>
          </c:spPr>
          <c:invertIfNegative val="0"/>
          <c:cat>
            <c:strRef>
              <c:f>'[analyse complexe tours.xlsx]motiefanalyse'!$P$60:$P$65</c:f>
              <c:strCache>
                <c:ptCount val="6"/>
                <c:pt idx="0">
                  <c:v>School</c:v>
                </c:pt>
                <c:pt idx="1">
                  <c:v>Werk</c:v>
                </c:pt>
                <c:pt idx="2">
                  <c:v>Zakelijk</c:v>
                </c:pt>
                <c:pt idx="3">
                  <c:v>Overig</c:v>
                </c:pt>
                <c:pt idx="4">
                  <c:v>Socrec</c:v>
                </c:pt>
                <c:pt idx="5">
                  <c:v>Winkel</c:v>
                </c:pt>
              </c:strCache>
            </c:strRef>
          </c:cat>
          <c:val>
            <c:numRef>
              <c:f>'[analyse complexe tours.xlsx]motiefanalyse'!$R$60:$R$65</c:f>
              <c:numCache>
                <c:formatCode>0%</c:formatCode>
                <c:ptCount val="6"/>
                <c:pt idx="0">
                  <c:v>0.19895645439073853</c:v>
                </c:pt>
                <c:pt idx="1">
                  <c:v>0.28145158824788286</c:v>
                </c:pt>
                <c:pt idx="2">
                  <c:v>1.2035423481814383E-2</c:v>
                </c:pt>
                <c:pt idx="3">
                  <c:v>8.8772712912857821E-2</c:v>
                </c:pt>
                <c:pt idx="4">
                  <c:v>0.26810154187940116</c:v>
                </c:pt>
                <c:pt idx="5">
                  <c:v>0.15068227908730522</c:v>
                </c:pt>
              </c:numCache>
            </c:numRef>
          </c:val>
          <c:extLst>
            <c:ext xmlns:c16="http://schemas.microsoft.com/office/drawing/2014/chart" uri="{C3380CC4-5D6E-409C-BE32-E72D297353CC}">
              <c16:uniqueId val="{00000001-3E0F-4EE5-856B-11D039290961}"/>
            </c:ext>
          </c:extLst>
        </c:ser>
        <c:ser>
          <c:idx val="2"/>
          <c:order val="2"/>
          <c:tx>
            <c:strRef>
              <c:f>'[analyse complexe tours.xlsx]motiefanalyse'!$S$58</c:f>
              <c:strCache>
                <c:ptCount val="1"/>
                <c:pt idx="0">
                  <c:v>vrouw</c:v>
                </c:pt>
              </c:strCache>
            </c:strRef>
          </c:tx>
          <c:spPr>
            <a:solidFill>
              <a:schemeClr val="accent1"/>
            </a:solidFill>
            <a:ln>
              <a:noFill/>
            </a:ln>
            <a:effectLst/>
          </c:spPr>
          <c:invertIfNegative val="0"/>
          <c:cat>
            <c:strRef>
              <c:f>'[analyse complexe tours.xlsx]motiefanalyse'!$P$60:$P$65</c:f>
              <c:strCache>
                <c:ptCount val="6"/>
                <c:pt idx="0">
                  <c:v>School</c:v>
                </c:pt>
                <c:pt idx="1">
                  <c:v>Werk</c:v>
                </c:pt>
                <c:pt idx="2">
                  <c:v>Zakelijk</c:v>
                </c:pt>
                <c:pt idx="3">
                  <c:v>Overig</c:v>
                </c:pt>
                <c:pt idx="4">
                  <c:v>Socrec</c:v>
                </c:pt>
                <c:pt idx="5">
                  <c:v>Winkel</c:v>
                </c:pt>
              </c:strCache>
            </c:strRef>
          </c:cat>
          <c:val>
            <c:numRef>
              <c:f>'[analyse complexe tours.xlsx]motiefanalyse'!$S$60:$S$65</c:f>
              <c:numCache>
                <c:formatCode>0%</c:formatCode>
                <c:ptCount val="6"/>
                <c:pt idx="0">
                  <c:v>0.18484286641327524</c:v>
                </c:pt>
                <c:pt idx="1">
                  <c:v>0.18644664874385836</c:v>
                </c:pt>
                <c:pt idx="2">
                  <c:v>4.8576990822286085E-3</c:v>
                </c:pt>
                <c:pt idx="3">
                  <c:v>0.13806433670158524</c:v>
                </c:pt>
                <c:pt idx="4">
                  <c:v>0.26350236395661442</c:v>
                </c:pt>
                <c:pt idx="5">
                  <c:v>0.22228608510243811</c:v>
                </c:pt>
              </c:numCache>
            </c:numRef>
          </c:val>
          <c:extLst>
            <c:ext xmlns:c16="http://schemas.microsoft.com/office/drawing/2014/chart" uri="{C3380CC4-5D6E-409C-BE32-E72D297353CC}">
              <c16:uniqueId val="{00000002-3E0F-4EE5-856B-11D039290961}"/>
            </c:ext>
          </c:extLst>
        </c:ser>
        <c:dLbls>
          <c:showLegendKey val="0"/>
          <c:showVal val="0"/>
          <c:showCatName val="0"/>
          <c:showSerName val="0"/>
          <c:showPercent val="0"/>
          <c:showBubbleSize val="0"/>
        </c:dLbls>
        <c:gapWidth val="219"/>
        <c:overlap val="-27"/>
        <c:axId val="436275232"/>
        <c:axId val="379554032"/>
      </c:barChart>
      <c:catAx>
        <c:axId val="43627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79554032"/>
        <c:crosses val="autoZero"/>
        <c:auto val="1"/>
        <c:lblAlgn val="ctr"/>
        <c:lblOffset val="100"/>
        <c:noMultiLvlLbl val="0"/>
      </c:catAx>
      <c:valAx>
        <c:axId val="379554032"/>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3627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Motief</a:t>
            </a:r>
            <a:r>
              <a:rPr lang="nl-NL" baseline="0"/>
              <a:t>verdeling tours met 3 ritten</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motiefanalyse!$V$58</c:f>
              <c:strCache>
                <c:ptCount val="1"/>
                <c:pt idx="0">
                  <c:v>Iedereen</c:v>
                </c:pt>
              </c:strCache>
            </c:strRef>
          </c:tx>
          <c:spPr>
            <a:solidFill>
              <a:schemeClr val="accent2"/>
            </a:solidFill>
            <a:ln>
              <a:noFill/>
            </a:ln>
            <a:effectLst/>
          </c:spPr>
          <c:invertIfNegative val="0"/>
          <c:cat>
            <c:strRef>
              <c:f>motiefanalyse!$P$60:$P$65</c:f>
              <c:strCache>
                <c:ptCount val="6"/>
                <c:pt idx="0">
                  <c:v>School</c:v>
                </c:pt>
                <c:pt idx="1">
                  <c:v>Werk</c:v>
                </c:pt>
                <c:pt idx="2">
                  <c:v>Zakelijk</c:v>
                </c:pt>
                <c:pt idx="3">
                  <c:v>Overig</c:v>
                </c:pt>
                <c:pt idx="4">
                  <c:v>Socrec</c:v>
                </c:pt>
                <c:pt idx="5">
                  <c:v>Winkel</c:v>
                </c:pt>
              </c:strCache>
            </c:strRef>
          </c:cat>
          <c:val>
            <c:numRef>
              <c:f>motiefanalyse!$V$60:$V$65</c:f>
              <c:numCache>
                <c:formatCode>0%</c:formatCode>
                <c:ptCount val="6"/>
                <c:pt idx="0">
                  <c:v>0.10813179109709078</c:v>
                </c:pt>
                <c:pt idx="1">
                  <c:v>0.16358219418156328</c:v>
                </c:pt>
                <c:pt idx="2">
                  <c:v>2.2712933753943218E-2</c:v>
                </c:pt>
                <c:pt idx="3">
                  <c:v>0.1396074307746232</c:v>
                </c:pt>
                <c:pt idx="4">
                  <c:v>0.32994508704287884</c:v>
                </c:pt>
                <c:pt idx="5">
                  <c:v>0.23602056314990069</c:v>
                </c:pt>
              </c:numCache>
            </c:numRef>
          </c:val>
          <c:extLst>
            <c:ext xmlns:c16="http://schemas.microsoft.com/office/drawing/2014/chart" uri="{C3380CC4-5D6E-409C-BE32-E72D297353CC}">
              <c16:uniqueId val="{00000000-45EB-4F93-9716-11512B7B22A2}"/>
            </c:ext>
          </c:extLst>
        </c:ser>
        <c:ser>
          <c:idx val="1"/>
          <c:order val="1"/>
          <c:tx>
            <c:strRef>
              <c:f>motiefanalyse!$W$58</c:f>
              <c:strCache>
                <c:ptCount val="1"/>
                <c:pt idx="0">
                  <c:v>man</c:v>
                </c:pt>
              </c:strCache>
            </c:strRef>
          </c:tx>
          <c:spPr>
            <a:solidFill>
              <a:schemeClr val="accent3"/>
            </a:solidFill>
            <a:ln>
              <a:noFill/>
            </a:ln>
            <a:effectLst/>
          </c:spPr>
          <c:invertIfNegative val="0"/>
          <c:cat>
            <c:strRef>
              <c:f>motiefanalyse!$P$60:$P$65</c:f>
              <c:strCache>
                <c:ptCount val="6"/>
                <c:pt idx="0">
                  <c:v>School</c:v>
                </c:pt>
                <c:pt idx="1">
                  <c:v>Werk</c:v>
                </c:pt>
                <c:pt idx="2">
                  <c:v>Zakelijk</c:v>
                </c:pt>
                <c:pt idx="3">
                  <c:v>Overig</c:v>
                </c:pt>
                <c:pt idx="4">
                  <c:v>Socrec</c:v>
                </c:pt>
                <c:pt idx="5">
                  <c:v>Winkel</c:v>
                </c:pt>
              </c:strCache>
            </c:strRef>
          </c:cat>
          <c:val>
            <c:numRef>
              <c:f>motiefanalyse!$W$60:$W$65</c:f>
              <c:numCache>
                <c:formatCode>0%</c:formatCode>
                <c:ptCount val="6"/>
                <c:pt idx="0">
                  <c:v>0.11362882723554769</c:v>
                </c:pt>
                <c:pt idx="1">
                  <c:v>0.18412180833425446</c:v>
                </c:pt>
                <c:pt idx="2">
                  <c:v>3.9018459157731847E-2</c:v>
                </c:pt>
                <c:pt idx="3">
                  <c:v>0.12294130651044545</c:v>
                </c:pt>
                <c:pt idx="4">
                  <c:v>0.34337349397590361</c:v>
                </c:pt>
                <c:pt idx="5">
                  <c:v>0.19691610478611696</c:v>
                </c:pt>
              </c:numCache>
            </c:numRef>
          </c:val>
          <c:extLst>
            <c:ext xmlns:c16="http://schemas.microsoft.com/office/drawing/2014/chart" uri="{C3380CC4-5D6E-409C-BE32-E72D297353CC}">
              <c16:uniqueId val="{00000001-45EB-4F93-9716-11512B7B22A2}"/>
            </c:ext>
          </c:extLst>
        </c:ser>
        <c:ser>
          <c:idx val="2"/>
          <c:order val="2"/>
          <c:tx>
            <c:strRef>
              <c:f>motiefanalyse!$X$58</c:f>
              <c:strCache>
                <c:ptCount val="1"/>
                <c:pt idx="0">
                  <c:v>vrouw</c:v>
                </c:pt>
              </c:strCache>
            </c:strRef>
          </c:tx>
          <c:spPr>
            <a:solidFill>
              <a:schemeClr val="accent1"/>
            </a:solidFill>
            <a:ln>
              <a:noFill/>
            </a:ln>
            <a:effectLst/>
          </c:spPr>
          <c:invertIfNegative val="0"/>
          <c:cat>
            <c:strRef>
              <c:f>motiefanalyse!$P$60:$P$65</c:f>
              <c:strCache>
                <c:ptCount val="6"/>
                <c:pt idx="0">
                  <c:v>School</c:v>
                </c:pt>
                <c:pt idx="1">
                  <c:v>Werk</c:v>
                </c:pt>
                <c:pt idx="2">
                  <c:v>Zakelijk</c:v>
                </c:pt>
                <c:pt idx="3">
                  <c:v>Overig</c:v>
                </c:pt>
                <c:pt idx="4">
                  <c:v>Socrec</c:v>
                </c:pt>
                <c:pt idx="5">
                  <c:v>Winkel</c:v>
                </c:pt>
              </c:strCache>
            </c:strRef>
          </c:cat>
          <c:val>
            <c:numRef>
              <c:f>motiefanalyse!$X$60:$X$65</c:f>
              <c:numCache>
                <c:formatCode>0%</c:formatCode>
                <c:ptCount val="6"/>
                <c:pt idx="0">
                  <c:v>0.10410509695963727</c:v>
                </c:pt>
                <c:pt idx="1">
                  <c:v>0.14853649649811748</c:v>
                </c:pt>
                <c:pt idx="2">
                  <c:v>1.0768794785636209E-2</c:v>
                </c:pt>
                <c:pt idx="3">
                  <c:v>0.15181571596291649</c:v>
                </c:pt>
                <c:pt idx="4">
                  <c:v>0.32010849763167482</c:v>
                </c:pt>
                <c:pt idx="5">
                  <c:v>0.26466539816201773</c:v>
                </c:pt>
              </c:numCache>
            </c:numRef>
          </c:val>
          <c:extLst>
            <c:ext xmlns:c16="http://schemas.microsoft.com/office/drawing/2014/chart" uri="{C3380CC4-5D6E-409C-BE32-E72D297353CC}">
              <c16:uniqueId val="{00000002-45EB-4F93-9716-11512B7B22A2}"/>
            </c:ext>
          </c:extLst>
        </c:ser>
        <c:dLbls>
          <c:showLegendKey val="0"/>
          <c:showVal val="0"/>
          <c:showCatName val="0"/>
          <c:showSerName val="0"/>
          <c:showPercent val="0"/>
          <c:showBubbleSize val="0"/>
        </c:dLbls>
        <c:gapWidth val="219"/>
        <c:overlap val="-27"/>
        <c:axId val="436275232"/>
        <c:axId val="379554032"/>
      </c:barChart>
      <c:catAx>
        <c:axId val="43627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79554032"/>
        <c:crosses val="autoZero"/>
        <c:auto val="1"/>
        <c:lblAlgn val="ctr"/>
        <c:lblOffset val="100"/>
        <c:noMultiLvlLbl val="0"/>
      </c:catAx>
      <c:valAx>
        <c:axId val="379554032"/>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3627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45D47-9100-4A33-86EB-56A6A25E8410}" type="datetimeFigureOut">
              <a:rPr lang="nl-NL" smtClean="0"/>
              <a:t>27-3-2024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05D00-3117-4CE5-92BE-FCDFA2DBC976}" type="slidenum">
              <a:rPr lang="nl-NL" smtClean="0"/>
              <a:t>‹nr.›</a:t>
            </a:fld>
            <a:endParaRPr lang="nl-NL"/>
          </a:p>
        </p:txBody>
      </p:sp>
    </p:spTree>
    <p:extLst>
      <p:ext uri="{BB962C8B-B14F-4D97-AF65-F5344CB8AC3E}">
        <p14:creationId xmlns:p14="http://schemas.microsoft.com/office/powerpoint/2010/main" val="386473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6305D00-3117-4CE5-92BE-FCDFA2DBC976}" type="slidenum">
              <a:rPr lang="nl-NL" smtClean="0"/>
              <a:t>6</a:t>
            </a:fld>
            <a:endParaRPr lang="nl-NL"/>
          </a:p>
        </p:txBody>
      </p:sp>
    </p:spTree>
    <p:extLst>
      <p:ext uri="{BB962C8B-B14F-4D97-AF65-F5344CB8AC3E}">
        <p14:creationId xmlns:p14="http://schemas.microsoft.com/office/powerpoint/2010/main" val="167210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a:t>Na ons 65</a:t>
            </a:r>
            <a:r>
              <a:rPr lang="nl-NL" b="0" baseline="30000"/>
              <a:t>e</a:t>
            </a:r>
            <a:r>
              <a:rPr lang="nl-NL" b="0"/>
              <a:t> neemt het aantal verplaatsingen per dag af.</a:t>
            </a:r>
          </a:p>
          <a:p>
            <a:endParaRPr lang="nl-NL"/>
          </a:p>
        </p:txBody>
      </p:sp>
      <p:sp>
        <p:nvSpPr>
          <p:cNvPr id="4" name="Tijdelijke aanduiding voor dianummer 3"/>
          <p:cNvSpPr>
            <a:spLocks noGrp="1"/>
          </p:cNvSpPr>
          <p:nvPr>
            <p:ph type="sldNum" sz="quarter" idx="5"/>
          </p:nvPr>
        </p:nvSpPr>
        <p:spPr/>
        <p:txBody>
          <a:bodyPr/>
          <a:lstStyle/>
          <a:p>
            <a:fld id="{26305D00-3117-4CE5-92BE-FCDFA2DBC976}" type="slidenum">
              <a:rPr lang="nl-NL" smtClean="0"/>
              <a:t>7</a:t>
            </a:fld>
            <a:endParaRPr lang="nl-NL"/>
          </a:p>
        </p:txBody>
      </p:sp>
    </p:spTree>
    <p:extLst>
      <p:ext uri="{BB962C8B-B14F-4D97-AF65-F5344CB8AC3E}">
        <p14:creationId xmlns:p14="http://schemas.microsoft.com/office/powerpoint/2010/main" val="3769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6305D00-3117-4CE5-92BE-FCDFA2DBC976}" type="slidenum">
              <a:rPr lang="nl-NL" smtClean="0"/>
              <a:t>17</a:t>
            </a:fld>
            <a:endParaRPr lang="nl-NL"/>
          </a:p>
        </p:txBody>
      </p:sp>
    </p:spTree>
    <p:extLst>
      <p:ext uri="{BB962C8B-B14F-4D97-AF65-F5344CB8AC3E}">
        <p14:creationId xmlns:p14="http://schemas.microsoft.com/office/powerpoint/2010/main" val="1607650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dia met afbeelding">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409F655-5D92-49A1-8D63-A41D1D8478E8}"/>
              </a:ext>
            </a:extLst>
          </p:cNvPr>
          <p:cNvSpPr>
            <a:spLocks noGrp="1"/>
          </p:cNvSpPr>
          <p:nvPr>
            <p:ph type="pic" sz="quarter" idx="10" hasCustomPrompt="1"/>
          </p:nvPr>
        </p:nvSpPr>
        <p:spPr>
          <a:xfrm>
            <a:off x="5333998" y="0"/>
            <a:ext cx="6858000" cy="6858000"/>
          </a:xfrm>
          <a:solidFill>
            <a:schemeClr val="bg1">
              <a:lumMod val="75000"/>
            </a:schemeClr>
          </a:solidFill>
        </p:spPr>
        <p:txBody>
          <a:bodyPr lIns="1800000" tIns="1800000" rIns="1800000"/>
          <a:lstStyle>
            <a:lvl1pPr algn="ctr">
              <a:defRPr>
                <a:solidFill>
                  <a:schemeClr val="bg1">
                    <a:lumMod val="95000"/>
                  </a:schemeClr>
                </a:solidFill>
              </a:defRPr>
            </a:lvl1pPr>
          </a:lstStyle>
          <a:p>
            <a:r>
              <a:rPr lang="nl-NL" dirty="0"/>
              <a:t>Gebruik wijzig foto in het Goudappel lint om deze foto te wijzigen</a:t>
            </a:r>
          </a:p>
        </p:txBody>
      </p:sp>
      <p:sp>
        <p:nvSpPr>
          <p:cNvPr id="28" name="Rechthoek 27">
            <a:extLst>
              <a:ext uri="{FF2B5EF4-FFF2-40B4-BE49-F238E27FC236}">
                <a16:creationId xmlns:a16="http://schemas.microsoft.com/office/drawing/2014/main" id="{76E96ED4-8E1B-47EA-91FB-702BD1249694}"/>
              </a:ext>
            </a:extLst>
          </p:cNvPr>
          <p:cNvSpPr/>
          <p:nvPr userDrawn="1"/>
        </p:nvSpPr>
        <p:spPr>
          <a:xfrm>
            <a:off x="0" y="0"/>
            <a:ext cx="53339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p>
        </p:txBody>
      </p:sp>
      <p:sp>
        <p:nvSpPr>
          <p:cNvPr id="2" name="Titel 1">
            <a:extLst>
              <a:ext uri="{FF2B5EF4-FFF2-40B4-BE49-F238E27FC236}">
                <a16:creationId xmlns:a16="http://schemas.microsoft.com/office/drawing/2014/main" id="{16787226-E371-4F5A-B004-BF76810B9EDF}"/>
              </a:ext>
            </a:extLst>
          </p:cNvPr>
          <p:cNvSpPr>
            <a:spLocks noGrp="1"/>
          </p:cNvSpPr>
          <p:nvPr>
            <p:ph type="ctrTitle" hasCustomPrompt="1"/>
          </p:nvPr>
        </p:nvSpPr>
        <p:spPr>
          <a:xfrm>
            <a:off x="766764" y="2725751"/>
            <a:ext cx="3769180" cy="553998"/>
          </a:xfrm>
        </p:spPr>
        <p:txBody>
          <a:bodyPr anchor="b"/>
          <a:lstStyle>
            <a:lvl1pPr algn="l">
              <a:lnSpc>
                <a:spcPct val="100000"/>
              </a:lnSpc>
              <a:defRPr sz="3600"/>
            </a:lvl1pPr>
          </a:lstStyle>
          <a:p>
            <a:r>
              <a:rPr lang="nl-NL" dirty="0"/>
              <a:t>TITEL</a:t>
            </a:r>
          </a:p>
        </p:txBody>
      </p:sp>
      <p:sp>
        <p:nvSpPr>
          <p:cNvPr id="3" name="Ondertitel 2">
            <a:extLst>
              <a:ext uri="{FF2B5EF4-FFF2-40B4-BE49-F238E27FC236}">
                <a16:creationId xmlns:a16="http://schemas.microsoft.com/office/drawing/2014/main" id="{14BE9627-AB19-4C59-9CFE-D94AD5E90523}"/>
              </a:ext>
            </a:extLst>
          </p:cNvPr>
          <p:cNvSpPr>
            <a:spLocks noGrp="1"/>
          </p:cNvSpPr>
          <p:nvPr>
            <p:ph type="subTitle" idx="1" hasCustomPrompt="1"/>
          </p:nvPr>
        </p:nvSpPr>
        <p:spPr>
          <a:xfrm>
            <a:off x="766763" y="3615099"/>
            <a:ext cx="3769181" cy="2298335"/>
          </a:xfrm>
        </p:spPr>
        <p:txBody>
          <a:bodyPr>
            <a:noAutofit/>
          </a:bodyPr>
          <a:lstStyle>
            <a:lvl1pPr marL="0" indent="0" algn="l">
              <a:buNone/>
              <a:defRPr sz="20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grpSp>
        <p:nvGrpSpPr>
          <p:cNvPr id="7" name="Groep 6">
            <a:extLst>
              <a:ext uri="{FF2B5EF4-FFF2-40B4-BE49-F238E27FC236}">
                <a16:creationId xmlns:a16="http://schemas.microsoft.com/office/drawing/2014/main" id="{94936B73-96C0-490B-A963-6E418BBE2FFC}"/>
              </a:ext>
            </a:extLst>
          </p:cNvPr>
          <p:cNvGrpSpPr/>
          <p:nvPr userDrawn="1"/>
        </p:nvGrpSpPr>
        <p:grpSpPr>
          <a:xfrm>
            <a:off x="0" y="3406140"/>
            <a:ext cx="3769179" cy="47353"/>
            <a:chOff x="0" y="1471262"/>
            <a:chExt cx="6471285" cy="76200"/>
          </a:xfrm>
        </p:grpSpPr>
        <p:sp>
          <p:nvSpPr>
            <p:cNvPr id="8" name="object 2">
              <a:extLst>
                <a:ext uri="{FF2B5EF4-FFF2-40B4-BE49-F238E27FC236}">
                  <a16:creationId xmlns:a16="http://schemas.microsoft.com/office/drawing/2014/main" id="{2D23CEAD-73AF-4339-A4B0-01B150264EBF}"/>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chemeClr val="accent1"/>
              </a:solidFill>
            </a:ln>
          </p:spPr>
          <p:txBody>
            <a:bodyPr wrap="square" lIns="0" tIns="0" rIns="0" bIns="0" rtlCol="0"/>
            <a:lstStyle/>
            <a:p>
              <a:endParaRPr/>
            </a:p>
          </p:txBody>
        </p:sp>
        <p:sp>
          <p:nvSpPr>
            <p:cNvPr id="9" name="object 3">
              <a:extLst>
                <a:ext uri="{FF2B5EF4-FFF2-40B4-BE49-F238E27FC236}">
                  <a16:creationId xmlns:a16="http://schemas.microsoft.com/office/drawing/2014/main" id="{044F4F9C-490A-4A42-8209-627E0C3FAC40}"/>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chemeClr val="accent1"/>
              </a:solidFill>
            </a:ln>
          </p:spPr>
          <p:txBody>
            <a:bodyPr wrap="square" lIns="0" tIns="0" rIns="0" bIns="0" rtlCol="0"/>
            <a:lstStyle/>
            <a:p>
              <a:endParaRPr/>
            </a:p>
          </p:txBody>
        </p:sp>
      </p:grpSp>
      <p:sp>
        <p:nvSpPr>
          <p:cNvPr id="18" name="Tijdelijke aanduiding voor dianummer 5">
            <a:extLst>
              <a:ext uri="{FF2B5EF4-FFF2-40B4-BE49-F238E27FC236}">
                <a16:creationId xmlns:a16="http://schemas.microsoft.com/office/drawing/2014/main" id="{C6C3F858-DDE9-458A-B4AB-4F5F7326A3CA}"/>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bg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
        <p:nvSpPr>
          <p:cNvPr id="21" name="Tijdelijke aanduiding voor tekst 12">
            <a:extLst>
              <a:ext uri="{FF2B5EF4-FFF2-40B4-BE49-F238E27FC236}">
                <a16:creationId xmlns:a16="http://schemas.microsoft.com/office/drawing/2014/main" id="{BE519AA6-DC4F-4E7B-9171-04B854F25D97}"/>
              </a:ext>
            </a:extLst>
          </p:cNvPr>
          <p:cNvSpPr>
            <a:spLocks noGrp="1"/>
          </p:cNvSpPr>
          <p:nvPr>
            <p:ph type="body" sz="quarter" idx="11" hasCustomPrompt="1"/>
          </p:nvPr>
        </p:nvSpPr>
        <p:spPr>
          <a:xfrm>
            <a:off x="11460617" y="6315526"/>
            <a:ext cx="328612" cy="327025"/>
          </a:xfrm>
          <a:blipFill>
            <a:blip r:embed="rId2">
              <a:extLst>
                <a:ext uri="{96DAC541-7B7A-43D3-8B79-37D633B846F1}">
                  <asvg:svgBlip xmlns:asvg="http://schemas.microsoft.com/office/drawing/2016/SVG/main" r:embed="rId3"/>
                </a:ext>
              </a:extLst>
            </a:blip>
            <a:stretch>
              <a:fillRect/>
            </a:stretch>
          </a:blipFill>
        </p:spPr>
        <p:txBody>
          <a:bodyPr/>
          <a:lstStyle/>
          <a:p>
            <a:pPr lvl="0"/>
            <a:r>
              <a:rPr lang="nl-NL" dirty="0"/>
              <a:t> </a:t>
            </a:r>
          </a:p>
        </p:txBody>
      </p:sp>
      <p:sp>
        <p:nvSpPr>
          <p:cNvPr id="23" name="Tijdelijke aanduiding voor datum 3">
            <a:extLst>
              <a:ext uri="{FF2B5EF4-FFF2-40B4-BE49-F238E27FC236}">
                <a16:creationId xmlns:a16="http://schemas.microsoft.com/office/drawing/2014/main" id="{368BA28F-43E5-4679-BDE6-A75329EB19C8}"/>
              </a:ext>
            </a:extLst>
          </p:cNvPr>
          <p:cNvSpPr>
            <a:spLocks noGrp="1"/>
          </p:cNvSpPr>
          <p:nvPr>
            <p:ph type="dt" sz="half" idx="2"/>
          </p:nvPr>
        </p:nvSpPr>
        <p:spPr>
          <a:xfrm>
            <a:off x="1447799" y="6115917"/>
            <a:ext cx="3088145" cy="180000"/>
          </a:xfrm>
          <a:prstGeom prst="rect">
            <a:avLst/>
          </a:prstGeom>
        </p:spPr>
        <p:txBody>
          <a:bodyPr vert="horz" lIns="0" tIns="0" rIns="0" bIns="0" rtlCol="0" anchor="ctr"/>
          <a:lstStyle>
            <a:lvl1pPr algn="l">
              <a:defRPr sz="900">
                <a:solidFill>
                  <a:schemeClr val="tx1"/>
                </a:solidFill>
                <a:latin typeface="Segoe UI Light" panose="020B0502040204020203" pitchFamily="34" charset="0"/>
                <a:cs typeface="Segoe UI Light" panose="020B0502040204020203" pitchFamily="34" charset="0"/>
              </a:defRPr>
            </a:lvl1pPr>
          </a:lstStyle>
          <a:p>
            <a:r>
              <a:rPr lang="nl-NL"/>
              <a:t>5 maart 2024</a:t>
            </a:r>
            <a:endParaRPr lang="nl-NL" dirty="0"/>
          </a:p>
        </p:txBody>
      </p:sp>
      <p:sp>
        <p:nvSpPr>
          <p:cNvPr id="24" name="Tijdelijke aanduiding voor voettekst 4">
            <a:extLst>
              <a:ext uri="{FF2B5EF4-FFF2-40B4-BE49-F238E27FC236}">
                <a16:creationId xmlns:a16="http://schemas.microsoft.com/office/drawing/2014/main" id="{E6FC2A51-354D-481E-9073-B9B60CAE29C5}"/>
              </a:ext>
            </a:extLst>
          </p:cNvPr>
          <p:cNvSpPr>
            <a:spLocks noGrp="1"/>
          </p:cNvSpPr>
          <p:nvPr>
            <p:ph type="ftr" sz="quarter" idx="3"/>
          </p:nvPr>
        </p:nvSpPr>
        <p:spPr>
          <a:xfrm>
            <a:off x="1447799" y="5931352"/>
            <a:ext cx="3088145" cy="180000"/>
          </a:xfrm>
          <a:prstGeom prst="rect">
            <a:avLst/>
          </a:prstGeom>
        </p:spPr>
        <p:txBody>
          <a:bodyPr vert="horz" lIns="0" tIns="0" rIns="0" bIns="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pPr algn="l"/>
            <a:r>
              <a:rPr lang="nl-NL"/>
              <a:t>PLATOS 2024</a:t>
            </a:r>
            <a:endParaRPr lang="nl-NL" dirty="0"/>
          </a:p>
        </p:txBody>
      </p:sp>
      <p:sp>
        <p:nvSpPr>
          <p:cNvPr id="25" name="txtReference">
            <a:extLst>
              <a:ext uri="{FF2B5EF4-FFF2-40B4-BE49-F238E27FC236}">
                <a16:creationId xmlns:a16="http://schemas.microsoft.com/office/drawing/2014/main" id="{54AF751C-BE30-46E2-9E45-57BDAA57D0D4}"/>
              </a:ext>
            </a:extLst>
          </p:cNvPr>
          <p:cNvSpPr txBox="1"/>
          <p:nvPr userDrawn="1"/>
        </p:nvSpPr>
        <p:spPr>
          <a:xfrm>
            <a:off x="766763" y="5931352"/>
            <a:ext cx="630237" cy="180000"/>
          </a:xfrm>
          <a:prstGeom prst="rect">
            <a:avLst/>
          </a:prstGeom>
          <a:noFill/>
        </p:spPr>
        <p:txBody>
          <a:bodyPr wrap="square" lIns="0" tIns="0" rIns="0" bIns="0" rtlCol="0" anchor="ctr">
            <a:noAutofit/>
          </a:bodyPr>
          <a:lstStyle/>
          <a:p>
            <a:r>
              <a:rPr lang="nl-NL" sz="900" dirty="0">
                <a:latin typeface="Segoe UI Light" panose="020B0502040204020203" pitchFamily="34" charset="0"/>
                <a:cs typeface="Segoe UI Light" panose="020B0502040204020203" pitchFamily="34" charset="0"/>
              </a:rPr>
              <a:t>Kenmerk:</a:t>
            </a:r>
          </a:p>
        </p:txBody>
      </p:sp>
      <p:sp>
        <p:nvSpPr>
          <p:cNvPr id="26" name="txtDate">
            <a:extLst>
              <a:ext uri="{FF2B5EF4-FFF2-40B4-BE49-F238E27FC236}">
                <a16:creationId xmlns:a16="http://schemas.microsoft.com/office/drawing/2014/main" id="{D1A5A079-36C3-408E-AA33-218F0D9A325D}"/>
              </a:ext>
            </a:extLst>
          </p:cNvPr>
          <p:cNvSpPr txBox="1"/>
          <p:nvPr userDrawn="1"/>
        </p:nvSpPr>
        <p:spPr>
          <a:xfrm>
            <a:off x="766763" y="6115917"/>
            <a:ext cx="630237" cy="180000"/>
          </a:xfrm>
          <a:prstGeom prst="rect">
            <a:avLst/>
          </a:prstGeom>
          <a:noFill/>
        </p:spPr>
        <p:txBody>
          <a:bodyPr wrap="square" lIns="0" tIns="0" rIns="0" bIns="0" rtlCol="0" anchor="ctr">
            <a:noAutofit/>
          </a:bodyPr>
          <a:lstStyle/>
          <a:p>
            <a:r>
              <a:rPr lang="nl-NL" sz="900" dirty="0">
                <a:latin typeface="Segoe UI Light" panose="020B0502040204020203" pitchFamily="34" charset="0"/>
                <a:cs typeface="Segoe UI Light" panose="020B0502040204020203" pitchFamily="34" charset="0"/>
              </a:rPr>
              <a:t>Datum:</a:t>
            </a:r>
          </a:p>
        </p:txBody>
      </p:sp>
    </p:spTree>
    <p:extLst>
      <p:ext uri="{BB962C8B-B14F-4D97-AF65-F5344CB8AC3E}">
        <p14:creationId xmlns:p14="http://schemas.microsoft.com/office/powerpoint/2010/main" val="26831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 fill="hold"/>
                                        <p:tgtEl>
                                          <p:spTgt spid="7"/>
                                        </p:tgtEl>
                                        <p:attrNameLst>
                                          <p:attrName>ppt_x</p:attrName>
                                        </p:attrNameLst>
                                      </p:cBhvr>
                                      <p:tavLst>
                                        <p:tav tm="0">
                                          <p:val>
                                            <p:strVal val="0-#ppt_w/2"/>
                                          </p:val>
                                        </p:tav>
                                        <p:tav tm="100000">
                                          <p:val>
                                            <p:strVal val="#ppt_x"/>
                                          </p:val>
                                        </p:tav>
                                      </p:tavLst>
                                    </p:anim>
                                    <p:anim calcmode="lin" valueType="num">
                                      <p:cBhvr additive="base">
                                        <p:cTn id="8" dur="2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62375B2-58C7-4B5D-B950-2BFB4051CF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57400" y="2755894"/>
            <a:ext cx="7903030" cy="1791619"/>
          </a:xfrm>
          <a:prstGeom prst="rect">
            <a:avLst/>
          </a:prstGeom>
        </p:spPr>
      </p:pic>
      <p:sp>
        <p:nvSpPr>
          <p:cNvPr id="6" name="Tekstvak 5">
            <a:extLst>
              <a:ext uri="{FF2B5EF4-FFF2-40B4-BE49-F238E27FC236}">
                <a16:creationId xmlns:a16="http://schemas.microsoft.com/office/drawing/2014/main" id="{DB202868-7253-4C2C-8333-021AF25E8097}"/>
              </a:ext>
            </a:extLst>
          </p:cNvPr>
          <p:cNvSpPr txBox="1"/>
          <p:nvPr userDrawn="1"/>
        </p:nvSpPr>
        <p:spPr>
          <a:xfrm>
            <a:off x="1968502" y="4186767"/>
            <a:ext cx="5185834" cy="477054"/>
          </a:xfrm>
          <a:prstGeom prst="rect">
            <a:avLst/>
          </a:prstGeom>
          <a:noFill/>
        </p:spPr>
        <p:txBody>
          <a:bodyPr wrap="square" rtlCol="0">
            <a:spAutoFit/>
          </a:bodyPr>
          <a:lstStyle/>
          <a:p>
            <a:r>
              <a:rPr lang="nl-NL" sz="2500" b="1" spc="180" baseline="0" dirty="0">
                <a:solidFill>
                  <a:schemeClr val="bg1"/>
                </a:solidFill>
                <a:latin typeface="+mj-lt"/>
                <a:ea typeface="Segoe UI Black" panose="020B0A02040204020203" pitchFamily="34" charset="0"/>
              </a:rPr>
              <a:t>MOBILITÄT BEWEGT UNS</a:t>
            </a:r>
          </a:p>
        </p:txBody>
      </p:sp>
    </p:spTree>
    <p:extLst>
      <p:ext uri="{BB962C8B-B14F-4D97-AF65-F5344CB8AC3E}">
        <p14:creationId xmlns:p14="http://schemas.microsoft.com/office/powerpoint/2010/main" val="68435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dia diapositief met afbeelding">
    <p:bg>
      <p:bgPr>
        <a:solidFill>
          <a:schemeClr val="bg1"/>
        </a:solidFill>
        <a:effectLst/>
      </p:bgPr>
    </p:bg>
    <p:spTree>
      <p:nvGrpSpPr>
        <p:cNvPr id="1" name=""/>
        <p:cNvGrpSpPr/>
        <p:nvPr/>
      </p:nvGrpSpPr>
      <p:grpSpPr>
        <a:xfrm>
          <a:off x="0" y="0"/>
          <a:ext cx="0" cy="0"/>
          <a:chOff x="0" y="0"/>
          <a:chExt cx="0" cy="0"/>
        </a:xfrm>
      </p:grpSpPr>
      <p:sp>
        <p:nvSpPr>
          <p:cNvPr id="13" name="Tijdelijke aanduiding voor afbeelding 5">
            <a:extLst>
              <a:ext uri="{FF2B5EF4-FFF2-40B4-BE49-F238E27FC236}">
                <a16:creationId xmlns:a16="http://schemas.microsoft.com/office/drawing/2014/main" id="{A98D6829-D415-4BD5-93D2-18E4F3220FAD}"/>
              </a:ext>
            </a:extLst>
          </p:cNvPr>
          <p:cNvSpPr>
            <a:spLocks noGrp="1"/>
          </p:cNvSpPr>
          <p:nvPr>
            <p:ph type="pic" sz="quarter" idx="10" hasCustomPrompt="1"/>
          </p:nvPr>
        </p:nvSpPr>
        <p:spPr>
          <a:xfrm>
            <a:off x="5333998" y="0"/>
            <a:ext cx="6858000" cy="6858000"/>
          </a:xfrm>
          <a:solidFill>
            <a:schemeClr val="bg1">
              <a:lumMod val="75000"/>
            </a:schemeClr>
          </a:solidFill>
        </p:spPr>
        <p:txBody>
          <a:bodyPr lIns="1800000" tIns="1800000" rIns="1800000"/>
          <a:lstStyle>
            <a:lvl1pPr algn="ctr">
              <a:defRPr>
                <a:solidFill>
                  <a:schemeClr val="bg1">
                    <a:lumMod val="95000"/>
                  </a:schemeClr>
                </a:solidFill>
              </a:defRPr>
            </a:lvl1pPr>
          </a:lstStyle>
          <a:p>
            <a:r>
              <a:rPr lang="nl-NL" dirty="0"/>
              <a:t>Gebruik wijzig foto in het Goudappel lint om deze foto te wijzigen</a:t>
            </a:r>
          </a:p>
        </p:txBody>
      </p:sp>
      <p:sp>
        <p:nvSpPr>
          <p:cNvPr id="14" name="Tijdelijke aanduiding voor tekst 12">
            <a:extLst>
              <a:ext uri="{FF2B5EF4-FFF2-40B4-BE49-F238E27FC236}">
                <a16:creationId xmlns:a16="http://schemas.microsoft.com/office/drawing/2014/main" id="{A89719BE-9F0A-4382-ACCF-BAF1DD526998}"/>
              </a:ext>
            </a:extLst>
          </p:cNvPr>
          <p:cNvSpPr>
            <a:spLocks noGrp="1"/>
          </p:cNvSpPr>
          <p:nvPr>
            <p:ph type="body" sz="quarter" idx="11" hasCustomPrompt="1"/>
          </p:nvPr>
        </p:nvSpPr>
        <p:spPr>
          <a:xfrm>
            <a:off x="11460617" y="6315526"/>
            <a:ext cx="328612" cy="327025"/>
          </a:xfrm>
          <a:blipFill>
            <a:blip r:embed="rId2">
              <a:extLst>
                <a:ext uri="{96DAC541-7B7A-43D3-8B79-37D633B846F1}">
                  <asvg:svgBlip xmlns:asvg="http://schemas.microsoft.com/office/drawing/2016/SVG/main" r:embed="rId3"/>
                </a:ext>
              </a:extLst>
            </a:blip>
            <a:stretch>
              <a:fillRect/>
            </a:stretch>
          </a:blipFill>
        </p:spPr>
        <p:txBody>
          <a:bodyPr/>
          <a:lstStyle/>
          <a:p>
            <a:pPr lvl="0"/>
            <a:r>
              <a:rPr lang="nl-NL" dirty="0"/>
              <a:t> </a:t>
            </a:r>
          </a:p>
        </p:txBody>
      </p:sp>
      <p:sp>
        <p:nvSpPr>
          <p:cNvPr id="10" name="Rechthoek 9">
            <a:extLst>
              <a:ext uri="{FF2B5EF4-FFF2-40B4-BE49-F238E27FC236}">
                <a16:creationId xmlns:a16="http://schemas.microsoft.com/office/drawing/2014/main" id="{6BB4EC40-97FD-446D-9DED-B44F25050F4B}"/>
              </a:ext>
            </a:extLst>
          </p:cNvPr>
          <p:cNvSpPr/>
          <p:nvPr userDrawn="1"/>
        </p:nvSpPr>
        <p:spPr>
          <a:xfrm>
            <a:off x="0" y="0"/>
            <a:ext cx="533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16787226-E371-4F5A-B004-BF76810B9EDF}"/>
              </a:ext>
            </a:extLst>
          </p:cNvPr>
          <p:cNvSpPr>
            <a:spLocks noGrp="1"/>
          </p:cNvSpPr>
          <p:nvPr>
            <p:ph type="ctrTitle" hasCustomPrompt="1"/>
          </p:nvPr>
        </p:nvSpPr>
        <p:spPr>
          <a:xfrm>
            <a:off x="766764" y="2171753"/>
            <a:ext cx="3769180" cy="1107996"/>
          </a:xfrm>
        </p:spPr>
        <p:txBody>
          <a:bodyPr anchor="b"/>
          <a:lstStyle>
            <a:lvl1pPr algn="l">
              <a:lnSpc>
                <a:spcPct val="100000"/>
              </a:lnSpc>
              <a:defRPr sz="3600">
                <a:solidFill>
                  <a:schemeClr val="bg1"/>
                </a:solidFill>
              </a:defRPr>
            </a:lvl1pPr>
          </a:lstStyle>
          <a:p>
            <a:r>
              <a:rPr lang="nl-NL" dirty="0"/>
              <a:t>PRESENTATIE</a:t>
            </a:r>
            <a:br>
              <a:rPr lang="nl-NL" dirty="0"/>
            </a:br>
            <a:r>
              <a:rPr lang="nl-NL" dirty="0"/>
              <a:t>TITEL</a:t>
            </a:r>
          </a:p>
        </p:txBody>
      </p:sp>
      <p:sp>
        <p:nvSpPr>
          <p:cNvPr id="3" name="Ondertitel 2">
            <a:extLst>
              <a:ext uri="{FF2B5EF4-FFF2-40B4-BE49-F238E27FC236}">
                <a16:creationId xmlns:a16="http://schemas.microsoft.com/office/drawing/2014/main" id="{14BE9627-AB19-4C59-9CFE-D94AD5E90523}"/>
              </a:ext>
            </a:extLst>
          </p:cNvPr>
          <p:cNvSpPr>
            <a:spLocks noGrp="1"/>
          </p:cNvSpPr>
          <p:nvPr>
            <p:ph type="subTitle" idx="1" hasCustomPrompt="1"/>
          </p:nvPr>
        </p:nvSpPr>
        <p:spPr>
          <a:xfrm>
            <a:off x="766763" y="3615099"/>
            <a:ext cx="3769181" cy="1946365"/>
          </a:xfrm>
        </p:spPr>
        <p:txBody>
          <a:bodyPr>
            <a:noAutofit/>
          </a:bodyPr>
          <a:lstStyle>
            <a:lvl1pPr marL="0" indent="0" algn="l">
              <a:buNone/>
              <a:defRPr sz="20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onder de titel</a:t>
            </a:r>
          </a:p>
        </p:txBody>
      </p:sp>
      <p:grpSp>
        <p:nvGrpSpPr>
          <p:cNvPr id="7" name="Groep 6">
            <a:extLst>
              <a:ext uri="{FF2B5EF4-FFF2-40B4-BE49-F238E27FC236}">
                <a16:creationId xmlns:a16="http://schemas.microsoft.com/office/drawing/2014/main" id="{94936B73-96C0-490B-A963-6E418BBE2FFC}"/>
              </a:ext>
            </a:extLst>
          </p:cNvPr>
          <p:cNvGrpSpPr/>
          <p:nvPr userDrawn="1"/>
        </p:nvGrpSpPr>
        <p:grpSpPr>
          <a:xfrm>
            <a:off x="0" y="3406140"/>
            <a:ext cx="3769179" cy="47353"/>
            <a:chOff x="0" y="1471262"/>
            <a:chExt cx="6471285" cy="76200"/>
          </a:xfrm>
        </p:grpSpPr>
        <p:sp>
          <p:nvSpPr>
            <p:cNvPr id="8" name="object 2">
              <a:extLst>
                <a:ext uri="{FF2B5EF4-FFF2-40B4-BE49-F238E27FC236}">
                  <a16:creationId xmlns:a16="http://schemas.microsoft.com/office/drawing/2014/main" id="{2D23CEAD-73AF-4339-A4B0-01B150264EBF}"/>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chemeClr val="bg1"/>
              </a:solidFill>
            </a:ln>
          </p:spPr>
          <p:txBody>
            <a:bodyPr wrap="square" lIns="0" tIns="0" rIns="0" bIns="0" rtlCol="0"/>
            <a:lstStyle/>
            <a:p>
              <a:endParaRPr/>
            </a:p>
          </p:txBody>
        </p:sp>
        <p:sp>
          <p:nvSpPr>
            <p:cNvPr id="9" name="object 3">
              <a:extLst>
                <a:ext uri="{FF2B5EF4-FFF2-40B4-BE49-F238E27FC236}">
                  <a16:creationId xmlns:a16="http://schemas.microsoft.com/office/drawing/2014/main" id="{044F4F9C-490A-4A42-8209-627E0C3FAC40}"/>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chemeClr val="bg1"/>
              </a:solidFill>
            </a:ln>
          </p:spPr>
          <p:txBody>
            <a:bodyPr wrap="square" lIns="0" tIns="0" rIns="0" bIns="0" rtlCol="0"/>
            <a:lstStyle/>
            <a:p>
              <a:endParaRPr/>
            </a:p>
          </p:txBody>
        </p:sp>
      </p:grpSp>
      <p:sp>
        <p:nvSpPr>
          <p:cNvPr id="20" name="Tijdelijke aanduiding voor dianummer 5">
            <a:extLst>
              <a:ext uri="{FF2B5EF4-FFF2-40B4-BE49-F238E27FC236}">
                <a16:creationId xmlns:a16="http://schemas.microsoft.com/office/drawing/2014/main" id="{194D5121-143A-486B-8464-8E911D66A24F}"/>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bg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
        <p:nvSpPr>
          <p:cNvPr id="15" name="Tijdelijke aanduiding voor datum 3">
            <a:extLst>
              <a:ext uri="{FF2B5EF4-FFF2-40B4-BE49-F238E27FC236}">
                <a16:creationId xmlns:a16="http://schemas.microsoft.com/office/drawing/2014/main" id="{0F83A67E-D451-4DD9-9B17-66A7EB5C6160}"/>
              </a:ext>
            </a:extLst>
          </p:cNvPr>
          <p:cNvSpPr>
            <a:spLocks noGrp="1"/>
          </p:cNvSpPr>
          <p:nvPr>
            <p:ph type="dt" sz="half" idx="2"/>
          </p:nvPr>
        </p:nvSpPr>
        <p:spPr>
          <a:xfrm>
            <a:off x="1447799" y="6115917"/>
            <a:ext cx="3088145" cy="180000"/>
          </a:xfrm>
          <a:prstGeom prst="rect">
            <a:avLst/>
          </a:prstGeom>
        </p:spPr>
        <p:txBody>
          <a:bodyPr vert="horz" lIns="0" tIns="0" rIns="0" bIns="0" rtlCol="0" anchor="ctr"/>
          <a:lstStyle>
            <a:lvl1pPr algn="l">
              <a:defRPr sz="900">
                <a:solidFill>
                  <a:schemeClr val="bg1"/>
                </a:solidFill>
                <a:latin typeface="Segoe UI Light" panose="020B0502040204020203" pitchFamily="34" charset="0"/>
                <a:cs typeface="Segoe UI Light" panose="020B0502040204020203" pitchFamily="34" charset="0"/>
              </a:defRPr>
            </a:lvl1pPr>
          </a:lstStyle>
          <a:p>
            <a:r>
              <a:rPr lang="nl-NL"/>
              <a:t>5 maart 2024</a:t>
            </a:r>
            <a:endParaRPr lang="nl-NL" dirty="0"/>
          </a:p>
        </p:txBody>
      </p:sp>
      <p:sp>
        <p:nvSpPr>
          <p:cNvPr id="16" name="Tijdelijke aanduiding voor voettekst 4">
            <a:extLst>
              <a:ext uri="{FF2B5EF4-FFF2-40B4-BE49-F238E27FC236}">
                <a16:creationId xmlns:a16="http://schemas.microsoft.com/office/drawing/2014/main" id="{D79F1313-3B0F-4BBA-8B9C-DE419B2B5E68}"/>
              </a:ext>
            </a:extLst>
          </p:cNvPr>
          <p:cNvSpPr>
            <a:spLocks noGrp="1"/>
          </p:cNvSpPr>
          <p:nvPr>
            <p:ph type="ftr" sz="quarter" idx="3"/>
          </p:nvPr>
        </p:nvSpPr>
        <p:spPr>
          <a:xfrm>
            <a:off x="1447799" y="5931352"/>
            <a:ext cx="3088145" cy="180000"/>
          </a:xfrm>
          <a:prstGeom prst="rect">
            <a:avLst/>
          </a:prstGeom>
        </p:spPr>
        <p:txBody>
          <a:bodyPr vert="horz" lIns="0" tIns="0" rIns="0" bIns="0" rtlCol="0" anchor="ctr"/>
          <a:lstStyle>
            <a:lvl1pPr algn="r">
              <a:defRPr sz="900">
                <a:solidFill>
                  <a:schemeClr val="bg1"/>
                </a:solidFill>
                <a:latin typeface="Segoe UI Light" panose="020B0502040204020203" pitchFamily="34" charset="0"/>
                <a:cs typeface="Segoe UI Light" panose="020B0502040204020203" pitchFamily="34" charset="0"/>
              </a:defRPr>
            </a:lvl1pPr>
          </a:lstStyle>
          <a:p>
            <a:pPr algn="l"/>
            <a:r>
              <a:rPr lang="nl-NL"/>
              <a:t>PLATOS 2024</a:t>
            </a:r>
            <a:endParaRPr lang="nl-NL" dirty="0"/>
          </a:p>
        </p:txBody>
      </p:sp>
      <p:sp>
        <p:nvSpPr>
          <p:cNvPr id="19" name="txtReference">
            <a:extLst>
              <a:ext uri="{FF2B5EF4-FFF2-40B4-BE49-F238E27FC236}">
                <a16:creationId xmlns:a16="http://schemas.microsoft.com/office/drawing/2014/main" id="{BE9878A9-F78D-4A4C-8547-86E20DA27FD5}"/>
              </a:ext>
            </a:extLst>
          </p:cNvPr>
          <p:cNvSpPr txBox="1"/>
          <p:nvPr userDrawn="1"/>
        </p:nvSpPr>
        <p:spPr>
          <a:xfrm>
            <a:off x="766763" y="5931352"/>
            <a:ext cx="630237" cy="180000"/>
          </a:xfrm>
          <a:prstGeom prst="rect">
            <a:avLst/>
          </a:prstGeom>
          <a:noFill/>
        </p:spPr>
        <p:txBody>
          <a:bodyPr wrap="square" lIns="0" tIns="0" rIns="0" bIns="0" rtlCol="0" anchor="ctr">
            <a:noAutofit/>
          </a:bodyPr>
          <a:lstStyle/>
          <a:p>
            <a:r>
              <a:rPr lang="nl-NL" sz="900" dirty="0">
                <a:solidFill>
                  <a:schemeClr val="bg1"/>
                </a:solidFill>
                <a:latin typeface="Segoe UI Light" panose="020B0502040204020203" pitchFamily="34" charset="0"/>
                <a:cs typeface="Segoe UI Light" panose="020B0502040204020203" pitchFamily="34" charset="0"/>
              </a:rPr>
              <a:t>Kenmerk:</a:t>
            </a:r>
          </a:p>
        </p:txBody>
      </p:sp>
      <p:sp>
        <p:nvSpPr>
          <p:cNvPr id="22" name="txtDate">
            <a:extLst>
              <a:ext uri="{FF2B5EF4-FFF2-40B4-BE49-F238E27FC236}">
                <a16:creationId xmlns:a16="http://schemas.microsoft.com/office/drawing/2014/main" id="{95AFCEBC-3721-4E41-8A43-AFE4AD61F928}"/>
              </a:ext>
            </a:extLst>
          </p:cNvPr>
          <p:cNvSpPr txBox="1"/>
          <p:nvPr userDrawn="1"/>
        </p:nvSpPr>
        <p:spPr>
          <a:xfrm>
            <a:off x="766763" y="6115917"/>
            <a:ext cx="630237" cy="180000"/>
          </a:xfrm>
          <a:prstGeom prst="rect">
            <a:avLst/>
          </a:prstGeom>
          <a:noFill/>
        </p:spPr>
        <p:txBody>
          <a:bodyPr wrap="square" lIns="0" tIns="0" rIns="0" bIns="0" rtlCol="0" anchor="ctr">
            <a:noAutofit/>
          </a:bodyPr>
          <a:lstStyle/>
          <a:p>
            <a:r>
              <a:rPr lang="nl-NL" sz="900" dirty="0">
                <a:solidFill>
                  <a:schemeClr val="bg1"/>
                </a:solidFill>
                <a:latin typeface="Segoe UI Light" panose="020B0502040204020203" pitchFamily="34" charset="0"/>
                <a:cs typeface="Segoe UI Light" panose="020B0502040204020203" pitchFamily="34" charset="0"/>
              </a:rPr>
              <a:t>Datum:</a:t>
            </a:r>
          </a:p>
        </p:txBody>
      </p:sp>
    </p:spTree>
    <p:extLst>
      <p:ext uri="{BB962C8B-B14F-4D97-AF65-F5344CB8AC3E}">
        <p14:creationId xmlns:p14="http://schemas.microsoft.com/office/powerpoint/2010/main" val="186809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 fill="hold"/>
                                        <p:tgtEl>
                                          <p:spTgt spid="2"/>
                                        </p:tgtEl>
                                        <p:attrNameLst>
                                          <p:attrName>ppt_x</p:attrName>
                                        </p:attrNameLst>
                                      </p:cBhvr>
                                      <p:tavLst>
                                        <p:tav tm="0">
                                          <p:val>
                                            <p:strVal val="#ppt_x"/>
                                          </p:val>
                                        </p:tav>
                                        <p:tav tm="100000">
                                          <p:val>
                                            <p:strVal val="#ppt_x"/>
                                          </p:val>
                                        </p:tav>
                                      </p:tavLst>
                                    </p:anim>
                                    <p:anim calcmode="lin" valueType="num">
                                      <p:cBhvr additive="base">
                                        <p:cTn id="8" dur="1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
                            </p:stCondLst>
                            <p:childTnLst>
                              <p:par>
                                <p:cTn id="10" presetID="2" presetClass="entr" presetSubtype="8" fill="hold" nodeType="afterEffect">
                                  <p:stCondLst>
                                    <p:cond delay="1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 fill="hold"/>
                                        <p:tgtEl>
                                          <p:spTgt spid="7"/>
                                        </p:tgtEl>
                                        <p:attrNameLst>
                                          <p:attrName>ppt_x</p:attrName>
                                        </p:attrNameLst>
                                      </p:cBhvr>
                                      <p:tavLst>
                                        <p:tav tm="0">
                                          <p:val>
                                            <p:strVal val="0-#ppt_w/2"/>
                                          </p:val>
                                        </p:tav>
                                        <p:tav tm="100000">
                                          <p:val>
                                            <p:strVal val="#ppt_x"/>
                                          </p:val>
                                        </p:tav>
                                      </p:tavLst>
                                    </p:anim>
                                    <p:anim calcmode="lin" valueType="num">
                                      <p:cBhvr additive="base">
                                        <p:cTn id="13" dur="2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45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dia diapositief">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87226-E371-4F5A-B004-BF76810B9EDF}"/>
              </a:ext>
            </a:extLst>
          </p:cNvPr>
          <p:cNvSpPr>
            <a:spLocks noGrp="1"/>
          </p:cNvSpPr>
          <p:nvPr>
            <p:ph type="ctrTitle" hasCustomPrompt="1"/>
          </p:nvPr>
        </p:nvSpPr>
        <p:spPr>
          <a:xfrm>
            <a:off x="766764" y="2171753"/>
            <a:ext cx="5721122" cy="1107996"/>
          </a:xfrm>
        </p:spPr>
        <p:txBody>
          <a:bodyPr anchor="b"/>
          <a:lstStyle>
            <a:lvl1pPr algn="l">
              <a:lnSpc>
                <a:spcPct val="100000"/>
              </a:lnSpc>
              <a:defRPr sz="3600">
                <a:solidFill>
                  <a:schemeClr val="bg1"/>
                </a:solidFill>
              </a:defRPr>
            </a:lvl1pPr>
          </a:lstStyle>
          <a:p>
            <a:r>
              <a:rPr lang="nl-NL" dirty="0"/>
              <a:t>PRESENTATIE</a:t>
            </a:r>
            <a:br>
              <a:rPr lang="nl-NL" dirty="0"/>
            </a:br>
            <a:r>
              <a:rPr lang="nl-NL" dirty="0"/>
              <a:t>TITEL</a:t>
            </a:r>
          </a:p>
        </p:txBody>
      </p:sp>
      <p:sp>
        <p:nvSpPr>
          <p:cNvPr id="3" name="Ondertitel 2">
            <a:extLst>
              <a:ext uri="{FF2B5EF4-FFF2-40B4-BE49-F238E27FC236}">
                <a16:creationId xmlns:a16="http://schemas.microsoft.com/office/drawing/2014/main" id="{14BE9627-AB19-4C59-9CFE-D94AD5E90523}"/>
              </a:ext>
            </a:extLst>
          </p:cNvPr>
          <p:cNvSpPr>
            <a:spLocks noGrp="1"/>
          </p:cNvSpPr>
          <p:nvPr>
            <p:ph type="subTitle" idx="1" hasCustomPrompt="1"/>
          </p:nvPr>
        </p:nvSpPr>
        <p:spPr>
          <a:xfrm>
            <a:off x="766763" y="3615099"/>
            <a:ext cx="3769181" cy="1946365"/>
          </a:xfrm>
        </p:spPr>
        <p:txBody>
          <a:bodyPr>
            <a:noAutofit/>
          </a:bodyPr>
          <a:lstStyle>
            <a:lvl1pPr marL="0" indent="0" algn="l">
              <a:buNone/>
              <a:defRPr sz="20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onder de titel</a:t>
            </a:r>
          </a:p>
        </p:txBody>
      </p:sp>
      <p:grpSp>
        <p:nvGrpSpPr>
          <p:cNvPr id="7" name="Groep 6">
            <a:extLst>
              <a:ext uri="{FF2B5EF4-FFF2-40B4-BE49-F238E27FC236}">
                <a16:creationId xmlns:a16="http://schemas.microsoft.com/office/drawing/2014/main" id="{94936B73-96C0-490B-A963-6E418BBE2FFC}"/>
              </a:ext>
            </a:extLst>
          </p:cNvPr>
          <p:cNvGrpSpPr/>
          <p:nvPr userDrawn="1"/>
        </p:nvGrpSpPr>
        <p:grpSpPr>
          <a:xfrm>
            <a:off x="0" y="3406140"/>
            <a:ext cx="6487886" cy="55517"/>
            <a:chOff x="0" y="1471262"/>
            <a:chExt cx="6471285" cy="76200"/>
          </a:xfrm>
        </p:grpSpPr>
        <p:sp>
          <p:nvSpPr>
            <p:cNvPr id="8" name="object 2">
              <a:extLst>
                <a:ext uri="{FF2B5EF4-FFF2-40B4-BE49-F238E27FC236}">
                  <a16:creationId xmlns:a16="http://schemas.microsoft.com/office/drawing/2014/main" id="{2D23CEAD-73AF-4339-A4B0-01B150264EBF}"/>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chemeClr val="bg1"/>
              </a:solidFill>
            </a:ln>
          </p:spPr>
          <p:txBody>
            <a:bodyPr wrap="square" lIns="0" tIns="0" rIns="0" bIns="0" rtlCol="0"/>
            <a:lstStyle/>
            <a:p>
              <a:endParaRPr>
                <a:solidFill>
                  <a:schemeClr val="bg1"/>
                </a:solidFill>
              </a:endParaRPr>
            </a:p>
          </p:txBody>
        </p:sp>
        <p:sp>
          <p:nvSpPr>
            <p:cNvPr id="9" name="object 3">
              <a:extLst>
                <a:ext uri="{FF2B5EF4-FFF2-40B4-BE49-F238E27FC236}">
                  <a16:creationId xmlns:a16="http://schemas.microsoft.com/office/drawing/2014/main" id="{044F4F9C-490A-4A42-8209-627E0C3FAC40}"/>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chemeClr val="bg1"/>
              </a:solidFill>
            </a:ln>
          </p:spPr>
          <p:txBody>
            <a:bodyPr wrap="square" lIns="0" tIns="0" rIns="0" bIns="0" rtlCol="0"/>
            <a:lstStyle/>
            <a:p>
              <a:endParaRPr>
                <a:solidFill>
                  <a:schemeClr val="bg1"/>
                </a:solidFill>
              </a:endParaRPr>
            </a:p>
          </p:txBody>
        </p:sp>
      </p:grpSp>
      <p:sp>
        <p:nvSpPr>
          <p:cNvPr id="13" name="Tijdelijke aanduiding voor datum 3">
            <a:extLst>
              <a:ext uri="{FF2B5EF4-FFF2-40B4-BE49-F238E27FC236}">
                <a16:creationId xmlns:a16="http://schemas.microsoft.com/office/drawing/2014/main" id="{4EB6C507-50B6-4588-A3BE-AA10838842B0}"/>
              </a:ext>
            </a:extLst>
          </p:cNvPr>
          <p:cNvSpPr>
            <a:spLocks noGrp="1"/>
          </p:cNvSpPr>
          <p:nvPr>
            <p:ph type="dt" sz="half" idx="2"/>
          </p:nvPr>
        </p:nvSpPr>
        <p:spPr>
          <a:xfrm>
            <a:off x="9840687" y="6296477"/>
            <a:ext cx="1584549" cy="365125"/>
          </a:xfrm>
          <a:prstGeom prst="rect">
            <a:avLst/>
          </a:prstGeom>
        </p:spPr>
        <p:txBody>
          <a:bodyPr vert="horz" lIns="0" tIns="0" rIns="0" bIns="0" rtlCol="0" anchor="ctr"/>
          <a:lstStyle>
            <a:lvl1pPr algn="l">
              <a:defRPr sz="900">
                <a:solidFill>
                  <a:schemeClr val="bg1"/>
                </a:solidFill>
                <a:latin typeface="Segoe UI Light" panose="020B0502040204020203" pitchFamily="34" charset="0"/>
                <a:cs typeface="Segoe UI Light" panose="020B0502040204020203" pitchFamily="34" charset="0"/>
              </a:defRPr>
            </a:lvl1pPr>
          </a:lstStyle>
          <a:p>
            <a:r>
              <a:rPr lang="nl-NL"/>
              <a:t>5 maart 2024</a:t>
            </a:r>
            <a:endParaRPr lang="nl-NL" dirty="0"/>
          </a:p>
        </p:txBody>
      </p:sp>
      <p:sp>
        <p:nvSpPr>
          <p:cNvPr id="16" name="Tijdelijke aanduiding voor voettekst 4">
            <a:extLst>
              <a:ext uri="{FF2B5EF4-FFF2-40B4-BE49-F238E27FC236}">
                <a16:creationId xmlns:a16="http://schemas.microsoft.com/office/drawing/2014/main" id="{AFC7D016-64FA-428D-BF18-B1E4CAD27A8F}"/>
              </a:ext>
            </a:extLst>
          </p:cNvPr>
          <p:cNvSpPr>
            <a:spLocks noGrp="1"/>
          </p:cNvSpPr>
          <p:nvPr>
            <p:ph type="ftr" sz="quarter" idx="3"/>
          </p:nvPr>
        </p:nvSpPr>
        <p:spPr>
          <a:xfrm>
            <a:off x="5638800" y="6296477"/>
            <a:ext cx="4037044" cy="365125"/>
          </a:xfrm>
          <a:prstGeom prst="rect">
            <a:avLst/>
          </a:prstGeom>
        </p:spPr>
        <p:txBody>
          <a:bodyPr vert="horz" lIns="91440" tIns="45720" rIns="0" bIns="45720" rtlCol="0" anchor="ctr"/>
          <a:lstStyle>
            <a:lvl1pPr algn="r">
              <a:defRPr sz="900">
                <a:solidFill>
                  <a:schemeClr val="bg1"/>
                </a:solidFill>
                <a:latin typeface="Segoe UI Light" panose="020B0502040204020203" pitchFamily="34" charset="0"/>
                <a:cs typeface="Segoe UI Light" panose="020B0502040204020203" pitchFamily="34" charset="0"/>
              </a:defRPr>
            </a:lvl1pPr>
          </a:lstStyle>
          <a:p>
            <a:r>
              <a:rPr lang="nl-NL"/>
              <a:t>PLATOS 2024</a:t>
            </a:r>
            <a:endParaRPr lang="nl-NL" dirty="0"/>
          </a:p>
        </p:txBody>
      </p:sp>
      <p:sp>
        <p:nvSpPr>
          <p:cNvPr id="17" name="Tijdelijke aanduiding voor dianummer 5">
            <a:extLst>
              <a:ext uri="{FF2B5EF4-FFF2-40B4-BE49-F238E27FC236}">
                <a16:creationId xmlns:a16="http://schemas.microsoft.com/office/drawing/2014/main" id="{6D31275B-6700-4F15-A12C-C80A875752BB}"/>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bg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
        <p:nvSpPr>
          <p:cNvPr id="18" name="Tekstvak 17">
            <a:extLst>
              <a:ext uri="{FF2B5EF4-FFF2-40B4-BE49-F238E27FC236}">
                <a16:creationId xmlns:a16="http://schemas.microsoft.com/office/drawing/2014/main" id="{77D7906B-A461-459D-A719-8BF5FF270746}"/>
              </a:ext>
            </a:extLst>
          </p:cNvPr>
          <p:cNvSpPr txBox="1"/>
          <p:nvPr userDrawn="1"/>
        </p:nvSpPr>
        <p:spPr>
          <a:xfrm>
            <a:off x="9675845" y="6296477"/>
            <a:ext cx="164842" cy="365125"/>
          </a:xfrm>
          <a:prstGeom prst="rect">
            <a:avLst/>
          </a:prstGeom>
          <a:noFill/>
        </p:spPr>
        <p:txBody>
          <a:bodyPr wrap="square" lIns="0" tIns="0" rIns="0" bIns="0" rtlCol="0" anchor="ctr">
            <a:noAutofit/>
          </a:bodyPr>
          <a:lstStyle/>
          <a:p>
            <a:pPr algn="ctr"/>
            <a:r>
              <a:rPr lang="nl-NL" sz="900" dirty="0">
                <a:solidFill>
                  <a:schemeClr val="bg1"/>
                </a:solidFill>
                <a:latin typeface="Segoe UI Light" panose="020B0502040204020203" pitchFamily="34" charset="0"/>
                <a:cs typeface="Segoe UI Light" panose="020B0502040204020203" pitchFamily="34" charset="0"/>
              </a:rPr>
              <a:t>-</a:t>
            </a:r>
          </a:p>
        </p:txBody>
      </p:sp>
      <p:pic>
        <p:nvPicPr>
          <p:cNvPr id="21" name="Graphic 20">
            <a:extLst>
              <a:ext uri="{FF2B5EF4-FFF2-40B4-BE49-F238E27FC236}">
                <a16:creationId xmlns:a16="http://schemas.microsoft.com/office/drawing/2014/main" id="{415BD839-5004-4068-B6C5-5716AF8D32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87600" y="6328800"/>
            <a:ext cx="319425" cy="319425"/>
          </a:xfrm>
          <a:prstGeom prst="rect">
            <a:avLst/>
          </a:prstGeom>
        </p:spPr>
      </p:pic>
    </p:spTree>
    <p:extLst>
      <p:ext uri="{BB962C8B-B14F-4D97-AF65-F5344CB8AC3E}">
        <p14:creationId xmlns:p14="http://schemas.microsoft.com/office/powerpoint/2010/main" val="212691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 fill="hold"/>
                                        <p:tgtEl>
                                          <p:spTgt spid="2"/>
                                        </p:tgtEl>
                                        <p:attrNameLst>
                                          <p:attrName>ppt_x</p:attrName>
                                        </p:attrNameLst>
                                      </p:cBhvr>
                                      <p:tavLst>
                                        <p:tav tm="0">
                                          <p:val>
                                            <p:strVal val="#ppt_x"/>
                                          </p:val>
                                        </p:tav>
                                        <p:tav tm="100000">
                                          <p:val>
                                            <p:strVal val="#ppt_x"/>
                                          </p:val>
                                        </p:tav>
                                      </p:tavLst>
                                    </p:anim>
                                    <p:anim calcmode="lin" valueType="num">
                                      <p:cBhvr additive="base">
                                        <p:cTn id="8" dur="1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 fill="hold"/>
                                        <p:tgtEl>
                                          <p:spTgt spid="7"/>
                                        </p:tgtEl>
                                        <p:attrNameLst>
                                          <p:attrName>ppt_x</p:attrName>
                                        </p:attrNameLst>
                                      </p:cBhvr>
                                      <p:tavLst>
                                        <p:tav tm="0">
                                          <p:val>
                                            <p:strVal val="0-#ppt_w/2"/>
                                          </p:val>
                                        </p:tav>
                                        <p:tav tm="100000">
                                          <p:val>
                                            <p:strVal val="#ppt_x"/>
                                          </p:val>
                                        </p:tav>
                                      </p:tavLst>
                                    </p:anim>
                                    <p:anim calcmode="lin" valueType="num">
                                      <p:cBhvr additive="base">
                                        <p:cTn id="13" dur="2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5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Dia met kleine teks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1355-C620-496B-B7C0-FF8385D053DB}"/>
              </a:ext>
            </a:extLst>
          </p:cNvPr>
          <p:cNvSpPr>
            <a:spLocks noGrp="1"/>
          </p:cNvSpPr>
          <p:nvPr>
            <p:ph type="title" hasCustomPrompt="1"/>
          </p:nvPr>
        </p:nvSpPr>
        <p:spPr/>
        <p:txBody>
          <a:bodyPr/>
          <a:lstStyle>
            <a:lvl1pPr>
              <a:defRPr/>
            </a:lvl1pPr>
          </a:lstStyle>
          <a:p>
            <a:r>
              <a:rPr lang="nl-NL" dirty="0"/>
              <a:t>TITEL</a:t>
            </a:r>
          </a:p>
        </p:txBody>
      </p:sp>
      <p:sp>
        <p:nvSpPr>
          <p:cNvPr id="3" name="Tijdelijke aanduiding voor inhoud 2">
            <a:extLst>
              <a:ext uri="{FF2B5EF4-FFF2-40B4-BE49-F238E27FC236}">
                <a16:creationId xmlns:a16="http://schemas.microsoft.com/office/drawing/2014/main" id="{7E665817-04BA-4683-98ED-D301CFA00132}"/>
              </a:ext>
            </a:extLst>
          </p:cNvPr>
          <p:cNvSpPr>
            <a:spLocks noGrp="1"/>
          </p:cNvSpPr>
          <p:nvPr>
            <p:ph idx="1"/>
          </p:nvPr>
        </p:nvSpPr>
        <p:spPr/>
        <p:txBody>
          <a:bodyPr>
            <a:noAutofit/>
          </a:bodyPr>
          <a:lstStyle>
            <a:lvl1pPr>
              <a:defRPr sz="1100"/>
            </a:lvl1pPr>
            <a:lvl2pPr>
              <a:defRPr sz="1050"/>
            </a:lvl2pPr>
            <a:lvl3pPr>
              <a:defRPr sz="1000"/>
            </a:lvl3pPr>
            <a:lvl4pPr>
              <a:defRPr sz="900"/>
            </a:lvl4pPr>
            <a:lvl5pP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p:txBody>
          <a:bodyPr/>
          <a:lstStyle/>
          <a:p>
            <a:r>
              <a:rPr lang="nl-NL"/>
              <a:t>PLATOS 2024</a:t>
            </a:r>
          </a:p>
        </p:txBody>
      </p:sp>
      <p:grpSp>
        <p:nvGrpSpPr>
          <p:cNvPr id="7" name="Groep 6">
            <a:extLst>
              <a:ext uri="{FF2B5EF4-FFF2-40B4-BE49-F238E27FC236}">
                <a16:creationId xmlns:a16="http://schemas.microsoft.com/office/drawing/2014/main" id="{78027DF0-9415-4170-8ADB-B1BAB8B8A99B}"/>
              </a:ext>
            </a:extLst>
          </p:cNvPr>
          <p:cNvGrpSpPr/>
          <p:nvPr userDrawn="1"/>
        </p:nvGrpSpPr>
        <p:grpSpPr>
          <a:xfrm>
            <a:off x="1" y="1471262"/>
            <a:ext cx="8690428" cy="45719"/>
            <a:chOff x="0" y="1471262"/>
            <a:chExt cx="6471285" cy="76200"/>
          </a:xfrm>
        </p:grpSpPr>
        <p:sp>
          <p:nvSpPr>
            <p:cNvPr id="8" name="object 2">
              <a:extLst>
                <a:ext uri="{FF2B5EF4-FFF2-40B4-BE49-F238E27FC236}">
                  <a16:creationId xmlns:a16="http://schemas.microsoft.com/office/drawing/2014/main" id="{3EB99FB1-FFA5-44A1-9E60-7ABA246665A8}"/>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sp>
          <p:nvSpPr>
            <p:cNvPr id="9" name="object 3">
              <a:extLst>
                <a:ext uri="{FF2B5EF4-FFF2-40B4-BE49-F238E27FC236}">
                  <a16:creationId xmlns:a16="http://schemas.microsoft.com/office/drawing/2014/main" id="{27207179-8DD0-48DD-9E9B-3203C8C3DF91}"/>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grpSp>
      <p:sp>
        <p:nvSpPr>
          <p:cNvPr id="10" name="Tijdelijke aanduiding voor dianummer 5">
            <a:extLst>
              <a:ext uri="{FF2B5EF4-FFF2-40B4-BE49-F238E27FC236}">
                <a16:creationId xmlns:a16="http://schemas.microsoft.com/office/drawing/2014/main" id="{945767F2-A36A-42F5-8A29-758D3FDED5C6}"/>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60653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
                            </p:stCondLst>
                            <p:childTnLst>
                              <p:par>
                                <p:cTn id="11" presetID="2" presetClass="entr" presetSubtype="8" fill="hold" nodeType="after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 fill="hold"/>
                                        <p:tgtEl>
                                          <p:spTgt spid="7"/>
                                        </p:tgtEl>
                                        <p:attrNameLst>
                                          <p:attrName>ppt_x</p:attrName>
                                        </p:attrNameLst>
                                      </p:cBhvr>
                                      <p:tavLst>
                                        <p:tav tm="0">
                                          <p:val>
                                            <p:strVal val="0-#ppt_w/2"/>
                                          </p:val>
                                        </p:tav>
                                        <p:tav tm="100000">
                                          <p:val>
                                            <p:strVal val="#ppt_x"/>
                                          </p:val>
                                        </p:tav>
                                      </p:tavLst>
                                    </p:anim>
                                    <p:anim calcmode="lin" valueType="num">
                                      <p:cBhvr additive="base">
                                        <p:cTn id="14" dur="2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450"/>
                            </p:stCondLst>
                            <p:childTnLst>
                              <p:par>
                                <p:cTn id="16" presetID="10" presetClass="entr" presetSubtype="0" fill="hold" grpId="0" nodeType="afterEffect">
                                  <p:stCondLst>
                                    <p:cond delay="1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
                                        <p:tgtEl>
                                          <p:spTgt spid="3">
                                            <p:txEl>
                                              <p:pRg st="0" end="0"/>
                                            </p:txEl>
                                          </p:spTgt>
                                        </p:tgtEl>
                                      </p:cBhvr>
                                    </p:animEffect>
                                  </p:childTnLst>
                                </p:cTn>
                              </p:par>
                            </p:childTnLst>
                          </p:cTn>
                        </p:par>
                        <p:par>
                          <p:cTn id="19" fill="hold">
                            <p:stCondLst>
                              <p:cond delay="650"/>
                            </p:stCondLst>
                            <p:childTnLst>
                              <p:par>
                                <p:cTn id="20" presetID="10" presetClass="entr" presetSubtype="0" fill="hold" grpId="0" nodeType="afterEffect">
                                  <p:stCondLst>
                                    <p:cond delay="1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
                                        <p:tgtEl>
                                          <p:spTgt spid="3">
                                            <p:txEl>
                                              <p:pRg st="1" end="1"/>
                                            </p:txEl>
                                          </p:spTgt>
                                        </p:tgtEl>
                                      </p:cBhvr>
                                    </p:animEffect>
                                  </p:childTnLst>
                                </p:cTn>
                              </p:par>
                            </p:childTnLst>
                          </p:cTn>
                        </p:par>
                        <p:par>
                          <p:cTn id="23" fill="hold">
                            <p:stCondLst>
                              <p:cond delay="850"/>
                            </p:stCondLst>
                            <p:childTnLst>
                              <p:par>
                                <p:cTn id="24" presetID="10" presetClass="entr" presetSubtype="0" fill="hold" grpId="0" nodeType="afterEffect">
                                  <p:stCondLst>
                                    <p:cond delay="1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
                                        <p:tgtEl>
                                          <p:spTgt spid="3">
                                            <p:txEl>
                                              <p:pRg st="2" end="2"/>
                                            </p:txEl>
                                          </p:spTgt>
                                        </p:tgtEl>
                                      </p:cBhvr>
                                    </p:animEffect>
                                  </p:childTnLst>
                                </p:cTn>
                              </p:par>
                            </p:childTnLst>
                          </p:cTn>
                        </p:par>
                        <p:par>
                          <p:cTn id="27" fill="hold">
                            <p:stCondLst>
                              <p:cond delay="1050"/>
                            </p:stCondLst>
                            <p:childTnLst>
                              <p:par>
                                <p:cTn id="28" presetID="10" presetClass="entr" presetSubtype="0" fill="hold" grpId="0" nodeType="afterEffect">
                                  <p:stCondLst>
                                    <p:cond delay="10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
                                        <p:tgtEl>
                                          <p:spTgt spid="3">
                                            <p:txEl>
                                              <p:pRg st="3" end="3"/>
                                            </p:txEl>
                                          </p:spTgt>
                                        </p:tgtEl>
                                      </p:cBhvr>
                                    </p:animEffect>
                                  </p:childTnLst>
                                </p:cTn>
                              </p:par>
                            </p:childTnLst>
                          </p:cTn>
                        </p:par>
                        <p:par>
                          <p:cTn id="31" fill="hold">
                            <p:stCondLst>
                              <p:cond delay="1250"/>
                            </p:stCondLst>
                            <p:childTnLst>
                              <p:par>
                                <p:cTn id="32" presetID="10" presetClass="entr" presetSubtype="0" fill="hold" grpId="0" nodeType="afterEffect">
                                  <p:stCondLst>
                                    <p:cond delay="10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2">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3">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4">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5">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met Kop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1355-C620-496B-B7C0-FF8385D053DB}"/>
              </a:ext>
            </a:extLst>
          </p:cNvPr>
          <p:cNvSpPr>
            <a:spLocks noGrp="1"/>
          </p:cNvSpPr>
          <p:nvPr>
            <p:ph type="title" hasCustomPrompt="1"/>
          </p:nvPr>
        </p:nvSpPr>
        <p:spPr/>
        <p:txBody>
          <a:bodyPr/>
          <a:lstStyle>
            <a:lvl1pPr>
              <a:defRPr baseline="0"/>
            </a:lvl1pPr>
          </a:lstStyle>
          <a:p>
            <a:r>
              <a:rPr lang="nl-NL" dirty="0"/>
              <a:t>TITEL PAGINA</a:t>
            </a:r>
          </a:p>
        </p:txBody>
      </p:sp>
      <p:sp>
        <p:nvSpPr>
          <p:cNvPr id="3" name="Tijdelijke aanduiding voor inhoud 2">
            <a:extLst>
              <a:ext uri="{FF2B5EF4-FFF2-40B4-BE49-F238E27FC236}">
                <a16:creationId xmlns:a16="http://schemas.microsoft.com/office/drawing/2014/main" id="{7E665817-04BA-4683-98ED-D301CFA00132}"/>
              </a:ext>
            </a:extLst>
          </p:cNvPr>
          <p:cNvSpPr>
            <a:spLocks noGrp="1"/>
          </p:cNvSpPr>
          <p:nvPr>
            <p:ph idx="1"/>
          </p:nvPr>
        </p:nvSpPr>
        <p:spPr/>
        <p:txBody>
          <a:bodyPr/>
          <a:lstStyle>
            <a:lvl1pPr>
              <a:defRPr b="1"/>
            </a:lvl1pPr>
            <a:lvl2pPr marL="179388" indent="-179388">
              <a:buFont typeface="Segoe UI" panose="020B0502040204020203" pitchFamily="34" charset="0"/>
              <a:buChar char="‐"/>
              <a:defRPr/>
            </a:lvl2pPr>
            <a:lvl3pPr marL="358775" indent="-179388">
              <a:buFont typeface="Arial" panose="020B0604020202020204" pitchFamily="34" charset="0"/>
              <a:buChar char="•"/>
              <a:tabLst>
                <a:tab pos="358775" algn="l"/>
              </a:tabLst>
              <a:defRPr/>
            </a:lvl3pPr>
            <a:lvl4pPr marL="625475" indent="-266700">
              <a:defRPr/>
            </a:lvl4pPr>
            <a:lvl5pPr marL="1828800" indent="-1470025">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p:txBody>
          <a:bodyPr/>
          <a:lstStyle/>
          <a:p>
            <a:r>
              <a:rPr lang="nl-NL"/>
              <a:t>PLATOS 2024</a:t>
            </a:r>
          </a:p>
        </p:txBody>
      </p:sp>
      <p:grpSp>
        <p:nvGrpSpPr>
          <p:cNvPr id="7" name="Groep 6">
            <a:extLst>
              <a:ext uri="{FF2B5EF4-FFF2-40B4-BE49-F238E27FC236}">
                <a16:creationId xmlns:a16="http://schemas.microsoft.com/office/drawing/2014/main" id="{78027DF0-9415-4170-8ADB-B1BAB8B8A99B}"/>
              </a:ext>
            </a:extLst>
          </p:cNvPr>
          <p:cNvGrpSpPr/>
          <p:nvPr userDrawn="1"/>
        </p:nvGrpSpPr>
        <p:grpSpPr>
          <a:xfrm>
            <a:off x="1" y="1471262"/>
            <a:ext cx="8690428" cy="45719"/>
            <a:chOff x="0" y="1471262"/>
            <a:chExt cx="6471285" cy="76200"/>
          </a:xfrm>
        </p:grpSpPr>
        <p:sp>
          <p:nvSpPr>
            <p:cNvPr id="8" name="object 2">
              <a:extLst>
                <a:ext uri="{FF2B5EF4-FFF2-40B4-BE49-F238E27FC236}">
                  <a16:creationId xmlns:a16="http://schemas.microsoft.com/office/drawing/2014/main" id="{3EB99FB1-FFA5-44A1-9E60-7ABA246665A8}"/>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sp>
          <p:nvSpPr>
            <p:cNvPr id="9" name="object 3">
              <a:extLst>
                <a:ext uri="{FF2B5EF4-FFF2-40B4-BE49-F238E27FC236}">
                  <a16:creationId xmlns:a16="http://schemas.microsoft.com/office/drawing/2014/main" id="{27207179-8DD0-48DD-9E9B-3203C8C3DF91}"/>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grpSp>
      <p:sp>
        <p:nvSpPr>
          <p:cNvPr id="10" name="Tijdelijke aanduiding voor dianummer 5">
            <a:extLst>
              <a:ext uri="{FF2B5EF4-FFF2-40B4-BE49-F238E27FC236}">
                <a16:creationId xmlns:a16="http://schemas.microsoft.com/office/drawing/2014/main" id="{5F042F2E-F58C-407D-8A02-05DC75E3DE3D}"/>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223410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
                            </p:stCondLst>
                            <p:childTnLst>
                              <p:par>
                                <p:cTn id="11" presetID="2" presetClass="entr" presetSubtype="8" fill="hold" nodeType="after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 fill="hold"/>
                                        <p:tgtEl>
                                          <p:spTgt spid="7"/>
                                        </p:tgtEl>
                                        <p:attrNameLst>
                                          <p:attrName>ppt_x</p:attrName>
                                        </p:attrNameLst>
                                      </p:cBhvr>
                                      <p:tavLst>
                                        <p:tav tm="0">
                                          <p:val>
                                            <p:strVal val="0-#ppt_w/2"/>
                                          </p:val>
                                        </p:tav>
                                        <p:tav tm="100000">
                                          <p:val>
                                            <p:strVal val="#ppt_x"/>
                                          </p:val>
                                        </p:tav>
                                      </p:tavLst>
                                    </p:anim>
                                    <p:anim calcmode="lin" valueType="num">
                                      <p:cBhvr additive="base">
                                        <p:cTn id="14" dur="2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450"/>
                            </p:stCondLst>
                            <p:childTnLst>
                              <p:par>
                                <p:cTn id="16" presetID="10" presetClass="entr" presetSubtype="0" fill="hold" grpId="0" nodeType="afterEffect">
                                  <p:stCondLst>
                                    <p:cond delay="1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
                                        <p:tgtEl>
                                          <p:spTgt spid="3">
                                            <p:txEl>
                                              <p:pRg st="0" end="0"/>
                                            </p:txEl>
                                          </p:spTgt>
                                        </p:tgtEl>
                                      </p:cBhvr>
                                    </p:animEffect>
                                  </p:childTnLst>
                                </p:cTn>
                              </p:par>
                            </p:childTnLst>
                          </p:cTn>
                        </p:par>
                        <p:par>
                          <p:cTn id="19" fill="hold">
                            <p:stCondLst>
                              <p:cond delay="650"/>
                            </p:stCondLst>
                            <p:childTnLst>
                              <p:par>
                                <p:cTn id="20" presetID="10" presetClass="entr" presetSubtype="0" fill="hold" grpId="0" nodeType="afterEffect">
                                  <p:stCondLst>
                                    <p:cond delay="1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
                                        <p:tgtEl>
                                          <p:spTgt spid="3">
                                            <p:txEl>
                                              <p:pRg st="1" end="1"/>
                                            </p:txEl>
                                          </p:spTgt>
                                        </p:tgtEl>
                                      </p:cBhvr>
                                    </p:animEffect>
                                  </p:childTnLst>
                                </p:cTn>
                              </p:par>
                            </p:childTnLst>
                          </p:cTn>
                        </p:par>
                        <p:par>
                          <p:cTn id="23" fill="hold">
                            <p:stCondLst>
                              <p:cond delay="850"/>
                            </p:stCondLst>
                            <p:childTnLst>
                              <p:par>
                                <p:cTn id="24" presetID="10" presetClass="entr" presetSubtype="0" fill="hold" grpId="0" nodeType="afterEffect">
                                  <p:stCondLst>
                                    <p:cond delay="1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
                                        <p:tgtEl>
                                          <p:spTgt spid="3">
                                            <p:txEl>
                                              <p:pRg st="2" end="2"/>
                                            </p:txEl>
                                          </p:spTgt>
                                        </p:tgtEl>
                                      </p:cBhvr>
                                    </p:animEffect>
                                  </p:childTnLst>
                                </p:cTn>
                              </p:par>
                            </p:childTnLst>
                          </p:cTn>
                        </p:par>
                        <p:par>
                          <p:cTn id="27" fill="hold">
                            <p:stCondLst>
                              <p:cond delay="1050"/>
                            </p:stCondLst>
                            <p:childTnLst>
                              <p:par>
                                <p:cTn id="28" presetID="10" presetClass="entr" presetSubtype="0" fill="hold" grpId="0" nodeType="afterEffect">
                                  <p:stCondLst>
                                    <p:cond delay="10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
                                        <p:tgtEl>
                                          <p:spTgt spid="3">
                                            <p:txEl>
                                              <p:pRg st="3" end="3"/>
                                            </p:txEl>
                                          </p:spTgt>
                                        </p:tgtEl>
                                      </p:cBhvr>
                                    </p:animEffect>
                                  </p:childTnLst>
                                </p:cTn>
                              </p:par>
                            </p:childTnLst>
                          </p:cTn>
                        </p:par>
                        <p:par>
                          <p:cTn id="31" fill="hold">
                            <p:stCondLst>
                              <p:cond delay="1250"/>
                            </p:stCondLst>
                            <p:childTnLst>
                              <p:par>
                                <p:cTn id="32" presetID="10" presetClass="entr" presetSubtype="0" fill="hold" grpId="0" nodeType="afterEffect">
                                  <p:stCondLst>
                                    <p:cond delay="10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2">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3">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4">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5">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ee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1355-C620-496B-B7C0-FF8385D053DB}"/>
              </a:ext>
            </a:extLst>
          </p:cNvPr>
          <p:cNvSpPr>
            <a:spLocks noGrp="1"/>
          </p:cNvSpPr>
          <p:nvPr>
            <p:ph type="title" hasCustomPrompt="1"/>
          </p:nvPr>
        </p:nvSpPr>
        <p:spPr/>
        <p:txBody>
          <a:bodyPr/>
          <a:lstStyle>
            <a:lvl1pPr>
              <a:defRPr baseline="0"/>
            </a:lvl1pPr>
          </a:lstStyle>
          <a:p>
            <a:r>
              <a:rPr lang="nl-NL" dirty="0"/>
              <a:t>TITEL PAGINA</a:t>
            </a:r>
          </a:p>
        </p:txBody>
      </p:sp>
      <p:sp>
        <p:nvSpPr>
          <p:cNvPr id="3" name="Tijdelijke aanduiding voor inhoud 2">
            <a:extLst>
              <a:ext uri="{FF2B5EF4-FFF2-40B4-BE49-F238E27FC236}">
                <a16:creationId xmlns:a16="http://schemas.microsoft.com/office/drawing/2014/main" id="{7E665817-04BA-4683-98ED-D301CFA00132}"/>
              </a:ext>
            </a:extLst>
          </p:cNvPr>
          <p:cNvSpPr>
            <a:spLocks noGrp="1"/>
          </p:cNvSpPr>
          <p:nvPr>
            <p:ph idx="1"/>
          </p:nvPr>
        </p:nvSpPr>
        <p:spPr>
          <a:xfrm>
            <a:off x="766763" y="1808163"/>
            <a:ext cx="5169803" cy="4105275"/>
          </a:xfrm>
        </p:spPr>
        <p:txBody>
          <a:bodyPr/>
          <a:lstStyle>
            <a:lvl1pPr>
              <a:defRPr b="1"/>
            </a:lvl1pPr>
            <a:lvl2pPr marL="179388" indent="-179388">
              <a:buFont typeface="Segoe UI" panose="020B0502040204020203" pitchFamily="34" charset="0"/>
              <a:buChar char="‐"/>
              <a:defRPr/>
            </a:lvl2pPr>
            <a:lvl3pPr marL="358775" indent="-179388">
              <a:buFont typeface="Arial" panose="020B0604020202020204" pitchFamily="34" charset="0"/>
              <a:buChar char="•"/>
              <a:tabLst>
                <a:tab pos="358775" algn="l"/>
              </a:tabLst>
              <a:defRPr/>
            </a:lvl3pPr>
            <a:lvl4pPr marL="625475" indent="-266700">
              <a:defRPr/>
            </a:lvl4pPr>
            <a:lvl5pPr marL="1828800" indent="-1470025">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p:txBody>
          <a:bodyPr/>
          <a:lstStyle/>
          <a:p>
            <a:r>
              <a:rPr lang="nl-NL"/>
              <a:t>PLATOS 2024</a:t>
            </a:r>
          </a:p>
        </p:txBody>
      </p:sp>
      <p:grpSp>
        <p:nvGrpSpPr>
          <p:cNvPr id="7" name="Groep 6">
            <a:extLst>
              <a:ext uri="{FF2B5EF4-FFF2-40B4-BE49-F238E27FC236}">
                <a16:creationId xmlns:a16="http://schemas.microsoft.com/office/drawing/2014/main" id="{78027DF0-9415-4170-8ADB-B1BAB8B8A99B}"/>
              </a:ext>
            </a:extLst>
          </p:cNvPr>
          <p:cNvGrpSpPr/>
          <p:nvPr userDrawn="1"/>
        </p:nvGrpSpPr>
        <p:grpSpPr>
          <a:xfrm>
            <a:off x="1" y="1471262"/>
            <a:ext cx="8690428" cy="45719"/>
            <a:chOff x="0" y="1471262"/>
            <a:chExt cx="6471285" cy="76200"/>
          </a:xfrm>
        </p:grpSpPr>
        <p:sp>
          <p:nvSpPr>
            <p:cNvPr id="8" name="object 2">
              <a:extLst>
                <a:ext uri="{FF2B5EF4-FFF2-40B4-BE49-F238E27FC236}">
                  <a16:creationId xmlns:a16="http://schemas.microsoft.com/office/drawing/2014/main" id="{3EB99FB1-FFA5-44A1-9E60-7ABA246665A8}"/>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sp>
          <p:nvSpPr>
            <p:cNvPr id="9" name="object 3">
              <a:extLst>
                <a:ext uri="{FF2B5EF4-FFF2-40B4-BE49-F238E27FC236}">
                  <a16:creationId xmlns:a16="http://schemas.microsoft.com/office/drawing/2014/main" id="{27207179-8DD0-48DD-9E9B-3203C8C3DF91}"/>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grpSp>
      <p:sp>
        <p:nvSpPr>
          <p:cNvPr id="10" name="Tijdelijke aanduiding voor dianummer 5">
            <a:extLst>
              <a:ext uri="{FF2B5EF4-FFF2-40B4-BE49-F238E27FC236}">
                <a16:creationId xmlns:a16="http://schemas.microsoft.com/office/drawing/2014/main" id="{5F042F2E-F58C-407D-8A02-05DC75E3DE3D}"/>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
        <p:nvSpPr>
          <p:cNvPr id="11" name="Tijdelijke aanduiding voor inhoud 2">
            <a:extLst>
              <a:ext uri="{FF2B5EF4-FFF2-40B4-BE49-F238E27FC236}">
                <a16:creationId xmlns:a16="http://schemas.microsoft.com/office/drawing/2014/main" id="{6F597F00-1359-4A03-A41D-960A85607057}"/>
              </a:ext>
            </a:extLst>
          </p:cNvPr>
          <p:cNvSpPr>
            <a:spLocks noGrp="1"/>
          </p:cNvSpPr>
          <p:nvPr>
            <p:ph idx="12"/>
          </p:nvPr>
        </p:nvSpPr>
        <p:spPr>
          <a:xfrm>
            <a:off x="6255435" y="1808163"/>
            <a:ext cx="5169803" cy="4105275"/>
          </a:xfrm>
        </p:spPr>
        <p:txBody>
          <a:bodyPr/>
          <a:lstStyle>
            <a:lvl1pPr>
              <a:defRPr b="1"/>
            </a:lvl1pPr>
            <a:lvl2pPr marL="179388" indent="-179388">
              <a:buFont typeface="Segoe UI" panose="020B0502040204020203" pitchFamily="34" charset="0"/>
              <a:buChar char="‐"/>
              <a:defRPr/>
            </a:lvl2pPr>
            <a:lvl3pPr marL="358775" indent="-179388">
              <a:buFont typeface="Arial" panose="020B0604020202020204" pitchFamily="34" charset="0"/>
              <a:buChar char="•"/>
              <a:tabLst>
                <a:tab pos="358775" algn="l"/>
              </a:tabLst>
              <a:defRPr/>
            </a:lvl3pPr>
            <a:lvl4pPr marL="625475" indent="-266700">
              <a:defRPr/>
            </a:lvl4pPr>
            <a:lvl5pPr marL="1828800" indent="-1470025">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1265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
                            </p:stCondLst>
                            <p:childTnLst>
                              <p:par>
                                <p:cTn id="11" presetID="2" presetClass="entr" presetSubtype="8" fill="hold" nodeType="after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 fill="hold"/>
                                        <p:tgtEl>
                                          <p:spTgt spid="7"/>
                                        </p:tgtEl>
                                        <p:attrNameLst>
                                          <p:attrName>ppt_x</p:attrName>
                                        </p:attrNameLst>
                                      </p:cBhvr>
                                      <p:tavLst>
                                        <p:tav tm="0">
                                          <p:val>
                                            <p:strVal val="0-#ppt_w/2"/>
                                          </p:val>
                                        </p:tav>
                                        <p:tav tm="100000">
                                          <p:val>
                                            <p:strVal val="#ppt_x"/>
                                          </p:val>
                                        </p:tav>
                                      </p:tavLst>
                                    </p:anim>
                                    <p:anim calcmode="lin" valueType="num">
                                      <p:cBhvr additive="base">
                                        <p:cTn id="14" dur="2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450"/>
                            </p:stCondLst>
                            <p:childTnLst>
                              <p:par>
                                <p:cTn id="16" presetID="10" presetClass="entr" presetSubtype="0" fill="hold" grpId="0" nodeType="afterEffect">
                                  <p:stCondLst>
                                    <p:cond delay="1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
                                        <p:tgtEl>
                                          <p:spTgt spid="3">
                                            <p:txEl>
                                              <p:pRg st="0" end="0"/>
                                            </p:txEl>
                                          </p:spTgt>
                                        </p:tgtEl>
                                      </p:cBhvr>
                                    </p:animEffect>
                                  </p:childTnLst>
                                </p:cTn>
                              </p:par>
                            </p:childTnLst>
                          </p:cTn>
                        </p:par>
                        <p:par>
                          <p:cTn id="19" fill="hold">
                            <p:stCondLst>
                              <p:cond delay="650"/>
                            </p:stCondLst>
                            <p:childTnLst>
                              <p:par>
                                <p:cTn id="20" presetID="10" presetClass="entr" presetSubtype="0" fill="hold" grpId="0" nodeType="afterEffect">
                                  <p:stCondLst>
                                    <p:cond delay="1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
                                        <p:tgtEl>
                                          <p:spTgt spid="3">
                                            <p:txEl>
                                              <p:pRg st="1" end="1"/>
                                            </p:txEl>
                                          </p:spTgt>
                                        </p:tgtEl>
                                      </p:cBhvr>
                                    </p:animEffect>
                                  </p:childTnLst>
                                </p:cTn>
                              </p:par>
                            </p:childTnLst>
                          </p:cTn>
                        </p:par>
                        <p:par>
                          <p:cTn id="23" fill="hold">
                            <p:stCondLst>
                              <p:cond delay="850"/>
                            </p:stCondLst>
                            <p:childTnLst>
                              <p:par>
                                <p:cTn id="24" presetID="10" presetClass="entr" presetSubtype="0" fill="hold" grpId="0" nodeType="afterEffect">
                                  <p:stCondLst>
                                    <p:cond delay="1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
                                        <p:tgtEl>
                                          <p:spTgt spid="3">
                                            <p:txEl>
                                              <p:pRg st="2" end="2"/>
                                            </p:txEl>
                                          </p:spTgt>
                                        </p:tgtEl>
                                      </p:cBhvr>
                                    </p:animEffect>
                                  </p:childTnLst>
                                </p:cTn>
                              </p:par>
                            </p:childTnLst>
                          </p:cTn>
                        </p:par>
                        <p:par>
                          <p:cTn id="27" fill="hold">
                            <p:stCondLst>
                              <p:cond delay="1050"/>
                            </p:stCondLst>
                            <p:childTnLst>
                              <p:par>
                                <p:cTn id="28" presetID="10" presetClass="entr" presetSubtype="0" fill="hold" grpId="0" nodeType="afterEffect">
                                  <p:stCondLst>
                                    <p:cond delay="10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
                                        <p:tgtEl>
                                          <p:spTgt spid="3">
                                            <p:txEl>
                                              <p:pRg st="3" end="3"/>
                                            </p:txEl>
                                          </p:spTgt>
                                        </p:tgtEl>
                                      </p:cBhvr>
                                    </p:animEffect>
                                  </p:childTnLst>
                                </p:cTn>
                              </p:par>
                            </p:childTnLst>
                          </p:cTn>
                        </p:par>
                        <p:par>
                          <p:cTn id="31" fill="hold">
                            <p:stCondLst>
                              <p:cond delay="1250"/>
                            </p:stCondLst>
                            <p:childTnLst>
                              <p:par>
                                <p:cTn id="32" presetID="10" presetClass="entr" presetSubtype="0" fill="hold" grpId="0" nodeType="afterEffect">
                                  <p:stCondLst>
                                    <p:cond delay="10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
                                        <p:tgtEl>
                                          <p:spTgt spid="3">
                                            <p:txEl>
                                              <p:pRg st="4" end="4"/>
                                            </p:txEl>
                                          </p:spTgt>
                                        </p:tgtEl>
                                      </p:cBhvr>
                                    </p:animEffect>
                                  </p:childTnLst>
                                </p:cTn>
                              </p:par>
                            </p:childTnLst>
                          </p:cTn>
                        </p:par>
                        <p:par>
                          <p:cTn id="35" fill="hold">
                            <p:stCondLst>
                              <p:cond delay="1450"/>
                            </p:stCondLst>
                            <p:childTnLst>
                              <p:par>
                                <p:cTn id="36" presetID="10" presetClass="entr" presetSubtype="0" fill="hold" grpId="0" nodeType="afterEffect">
                                  <p:stCondLst>
                                    <p:cond delay="10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100"/>
                                        <p:tgtEl>
                                          <p:spTgt spid="11">
                                            <p:txEl>
                                              <p:pRg st="0" end="0"/>
                                            </p:txEl>
                                          </p:spTgt>
                                        </p:tgtEl>
                                      </p:cBhvr>
                                    </p:animEffect>
                                  </p:childTnLst>
                                </p:cTn>
                              </p:par>
                            </p:childTnLst>
                          </p:cTn>
                        </p:par>
                        <p:par>
                          <p:cTn id="39" fill="hold">
                            <p:stCondLst>
                              <p:cond delay="1650"/>
                            </p:stCondLst>
                            <p:childTnLst>
                              <p:par>
                                <p:cTn id="40" presetID="10" presetClass="entr" presetSubtype="0" fill="hold" grpId="0" nodeType="afterEffect">
                                  <p:stCondLst>
                                    <p:cond delay="10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fade">
                                      <p:cBhvr>
                                        <p:cTn id="42" dur="100"/>
                                        <p:tgtEl>
                                          <p:spTgt spid="11">
                                            <p:txEl>
                                              <p:pRg st="1" end="1"/>
                                            </p:txEl>
                                          </p:spTgt>
                                        </p:tgtEl>
                                      </p:cBhvr>
                                    </p:animEffect>
                                  </p:childTnLst>
                                </p:cTn>
                              </p:par>
                            </p:childTnLst>
                          </p:cTn>
                        </p:par>
                        <p:par>
                          <p:cTn id="43" fill="hold">
                            <p:stCondLst>
                              <p:cond delay="1850"/>
                            </p:stCondLst>
                            <p:childTnLst>
                              <p:par>
                                <p:cTn id="44" presetID="10" presetClass="entr" presetSubtype="0" fill="hold" grpId="0" nodeType="afterEffect">
                                  <p:stCondLst>
                                    <p:cond delay="10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fade">
                                      <p:cBhvr>
                                        <p:cTn id="46" dur="100"/>
                                        <p:tgtEl>
                                          <p:spTgt spid="11">
                                            <p:txEl>
                                              <p:pRg st="2" end="2"/>
                                            </p:txEl>
                                          </p:spTgt>
                                        </p:tgtEl>
                                      </p:cBhvr>
                                    </p:animEffect>
                                  </p:childTnLst>
                                </p:cTn>
                              </p:par>
                            </p:childTnLst>
                          </p:cTn>
                        </p:par>
                        <p:par>
                          <p:cTn id="47" fill="hold">
                            <p:stCondLst>
                              <p:cond delay="2050"/>
                            </p:stCondLst>
                            <p:childTnLst>
                              <p:par>
                                <p:cTn id="48" presetID="10" presetClass="entr" presetSubtype="0" fill="hold" grpId="0" nodeType="afterEffect">
                                  <p:stCondLst>
                                    <p:cond delay="100"/>
                                  </p:stCondLst>
                                  <p:childTnLst>
                                    <p:set>
                                      <p:cBhvr>
                                        <p:cTn id="49" dur="1" fill="hold">
                                          <p:stCondLst>
                                            <p:cond delay="0"/>
                                          </p:stCondLst>
                                        </p:cTn>
                                        <p:tgtEl>
                                          <p:spTgt spid="11">
                                            <p:txEl>
                                              <p:pRg st="3" end="3"/>
                                            </p:txEl>
                                          </p:spTgt>
                                        </p:tgtEl>
                                        <p:attrNameLst>
                                          <p:attrName>style.visibility</p:attrName>
                                        </p:attrNameLst>
                                      </p:cBhvr>
                                      <p:to>
                                        <p:strVal val="visible"/>
                                      </p:to>
                                    </p:set>
                                    <p:animEffect transition="in" filter="fade">
                                      <p:cBhvr>
                                        <p:cTn id="50" dur="100"/>
                                        <p:tgtEl>
                                          <p:spTgt spid="11">
                                            <p:txEl>
                                              <p:pRg st="3" end="3"/>
                                            </p:txEl>
                                          </p:spTgt>
                                        </p:tgtEl>
                                      </p:cBhvr>
                                    </p:animEffect>
                                  </p:childTnLst>
                                </p:cTn>
                              </p:par>
                            </p:childTnLst>
                          </p:cTn>
                        </p:par>
                        <p:par>
                          <p:cTn id="51" fill="hold">
                            <p:stCondLst>
                              <p:cond delay="2250"/>
                            </p:stCondLst>
                            <p:childTnLst>
                              <p:par>
                                <p:cTn id="52" presetID="10" presetClass="entr" presetSubtype="0" fill="hold" grpId="0" nodeType="afterEffect">
                                  <p:stCondLst>
                                    <p:cond delay="100"/>
                                  </p:stCondLst>
                                  <p:childTnLst>
                                    <p:set>
                                      <p:cBhvr>
                                        <p:cTn id="53" dur="1" fill="hold">
                                          <p:stCondLst>
                                            <p:cond delay="0"/>
                                          </p:stCondLst>
                                        </p:cTn>
                                        <p:tgtEl>
                                          <p:spTgt spid="11">
                                            <p:txEl>
                                              <p:pRg st="4" end="4"/>
                                            </p:txEl>
                                          </p:spTgt>
                                        </p:tgtEl>
                                        <p:attrNameLst>
                                          <p:attrName>style.visibility</p:attrName>
                                        </p:attrNameLst>
                                      </p:cBhvr>
                                      <p:to>
                                        <p:strVal val="visible"/>
                                      </p:to>
                                    </p:set>
                                    <p:animEffect transition="in" filter="fade">
                                      <p:cBhvr>
                                        <p:cTn id="54" dur="1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2">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3">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4">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5">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Lst>
      </p:bldP>
      <p:bldP spid="11" grpId="0" build="p">
        <p:tmplLst>
          <p:tmpl lvl="1">
            <p:tnLst>
              <p:par>
                <p:cTn presetID="10" presetClass="entr" presetSubtype="0" fill="hold" nodeType="after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100"/>
                        <p:tgtEl>
                          <p:spTgt spid="11"/>
                        </p:tgtEl>
                      </p:cBhvr>
                    </p:animEffect>
                  </p:childTnLst>
                </p:cTn>
              </p:par>
            </p:tnLst>
          </p:tmpl>
          <p:tmpl lvl="2">
            <p:tnLst>
              <p:par>
                <p:cTn presetID="10" presetClass="entr" presetSubtype="0" fill="hold" nodeType="after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100"/>
                        <p:tgtEl>
                          <p:spTgt spid="11"/>
                        </p:tgtEl>
                      </p:cBhvr>
                    </p:animEffect>
                  </p:childTnLst>
                </p:cTn>
              </p:par>
            </p:tnLst>
          </p:tmpl>
          <p:tmpl lvl="3">
            <p:tnLst>
              <p:par>
                <p:cTn presetID="10" presetClass="entr" presetSubtype="0" fill="hold" nodeType="after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100"/>
                        <p:tgtEl>
                          <p:spTgt spid="11"/>
                        </p:tgtEl>
                      </p:cBhvr>
                    </p:animEffect>
                  </p:childTnLst>
                </p:cTn>
              </p:par>
            </p:tnLst>
          </p:tmpl>
          <p:tmpl lvl="4">
            <p:tnLst>
              <p:par>
                <p:cTn presetID="10" presetClass="entr" presetSubtype="0" fill="hold" nodeType="after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100"/>
                        <p:tgtEl>
                          <p:spTgt spid="11"/>
                        </p:tgtEl>
                      </p:cBhvr>
                    </p:animEffect>
                  </p:childTnLst>
                </p:cTn>
              </p:par>
            </p:tnLst>
          </p:tmpl>
          <p:tmpl lvl="5">
            <p:tnLst>
              <p:par>
                <p:cTn presetID="10" presetClass="entr" presetSubtype="0" fill="hold" nodeType="after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100"/>
                        <p:tgtEl>
                          <p:spTgt spid="1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1355-C620-496B-B7C0-FF8385D053DB}"/>
              </a:ext>
            </a:extLst>
          </p:cNvPr>
          <p:cNvSpPr>
            <a:spLocks noGrp="1"/>
          </p:cNvSpPr>
          <p:nvPr>
            <p:ph type="title" hasCustomPrompt="1"/>
          </p:nvPr>
        </p:nvSpPr>
        <p:spPr>
          <a:xfrm>
            <a:off x="766763" y="851007"/>
            <a:ext cx="5329238" cy="498598"/>
          </a:xfrm>
        </p:spPr>
        <p:txBody>
          <a:bodyPr/>
          <a:lstStyle>
            <a:lvl1pPr>
              <a:defRPr baseline="0"/>
            </a:lvl1pPr>
          </a:lstStyle>
          <a:p>
            <a:r>
              <a:rPr lang="nl-NL" dirty="0"/>
              <a:t>TITEL PAGINA</a:t>
            </a:r>
          </a:p>
        </p:txBody>
      </p:sp>
      <p:sp>
        <p:nvSpPr>
          <p:cNvPr id="3" name="Tijdelijke aanduiding voor inhoud 2">
            <a:extLst>
              <a:ext uri="{FF2B5EF4-FFF2-40B4-BE49-F238E27FC236}">
                <a16:creationId xmlns:a16="http://schemas.microsoft.com/office/drawing/2014/main" id="{7E665817-04BA-4683-98ED-D301CFA00132}"/>
              </a:ext>
            </a:extLst>
          </p:cNvPr>
          <p:cNvSpPr>
            <a:spLocks noGrp="1"/>
          </p:cNvSpPr>
          <p:nvPr>
            <p:ph idx="1" hasCustomPrompt="1"/>
          </p:nvPr>
        </p:nvSpPr>
        <p:spPr>
          <a:xfrm>
            <a:off x="766763" y="1702837"/>
            <a:ext cx="5329237" cy="4210601"/>
          </a:xfrm>
        </p:spPr>
        <p:txBody>
          <a:bodyPr tIns="0" rIns="72000"/>
          <a:lstStyle>
            <a:lvl1pPr marL="342900" marR="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baseline="0"/>
            </a:lvl1pPr>
            <a:lvl2pPr>
              <a:lnSpc>
                <a:spcPct val="150000"/>
              </a:lnSpc>
              <a:defRPr/>
            </a:lvl2pPr>
            <a:lvl3pPr>
              <a:lnSpc>
                <a:spcPct val="150000"/>
              </a:lnSpc>
              <a:defRPr/>
            </a:lvl3pPr>
            <a:lvl4pPr>
              <a:lnSpc>
                <a:spcPct val="150000"/>
              </a:lnSpc>
              <a:defRPr/>
            </a:lvl4pPr>
            <a:lvl5pPr>
              <a:lnSpc>
                <a:spcPct val="150000"/>
              </a:lnSpc>
              <a:defRPr/>
            </a:lvl5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nl-NL" dirty="0"/>
              <a:t>Klikken om de tekststijl van het model te bewerken, klikken om de tekststijl van het model te bewerken, klikken om de tekststijl van het model te bewerken, klikken om de tekststijl van het model te bewerken.</a:t>
            </a:r>
          </a:p>
          <a:p>
            <a:pPr marL="342900" marR="0" lvl="0" indent="-342900" algn="l" defTabSz="914400" rtl="0" eaLnBrk="1" fontAlgn="auto" latinLnBrk="0" hangingPunct="1">
              <a:lnSpc>
                <a:spcPct val="150000"/>
              </a:lnSpc>
              <a:spcBef>
                <a:spcPts val="1000"/>
              </a:spcBef>
              <a:spcAft>
                <a:spcPts val="0"/>
              </a:spcAft>
              <a:buClrTx/>
              <a:buSzTx/>
              <a:tabLst/>
              <a:defRPr/>
            </a:pPr>
            <a:endParaRPr lang="nl-NL" dirty="0"/>
          </a:p>
          <a:p>
            <a:pPr marL="342900" marR="0" lvl="0" indent="-342900" algn="l" defTabSz="914400" rtl="0" eaLnBrk="1" fontAlgn="auto" latinLnBrk="0" hangingPunct="1">
              <a:lnSpc>
                <a:spcPct val="150000"/>
              </a:lnSpc>
              <a:spcBef>
                <a:spcPts val="1000"/>
              </a:spcBef>
              <a:spcAft>
                <a:spcPts val="0"/>
              </a:spcAft>
              <a:buClrTx/>
              <a:buSzTx/>
              <a:tabLst/>
              <a:defRPr/>
            </a:pPr>
            <a:endParaRPr lang="nl-NL" dirty="0"/>
          </a:p>
          <a:p>
            <a:pPr lvl="0"/>
            <a:endParaRPr lang="nl-NL" dirty="0"/>
          </a:p>
        </p:txBody>
      </p:sp>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p:txBody>
          <a:bodyPr/>
          <a:lstStyle/>
          <a:p>
            <a:r>
              <a:rPr lang="nl-NL"/>
              <a:t>PLATOS 2024</a:t>
            </a:r>
          </a:p>
        </p:txBody>
      </p:sp>
      <p:sp>
        <p:nvSpPr>
          <p:cNvPr id="12" name="Tijdelijke aanduiding voor afbeelding 3">
            <a:extLst>
              <a:ext uri="{FF2B5EF4-FFF2-40B4-BE49-F238E27FC236}">
                <a16:creationId xmlns:a16="http://schemas.microsoft.com/office/drawing/2014/main" id="{BFA84CA2-9E37-4908-95BB-77BEE9F41707}"/>
              </a:ext>
            </a:extLst>
          </p:cNvPr>
          <p:cNvSpPr>
            <a:spLocks noGrp="1"/>
          </p:cNvSpPr>
          <p:nvPr>
            <p:ph type="pic" sz="quarter" idx="13" hasCustomPrompt="1"/>
          </p:nvPr>
        </p:nvSpPr>
        <p:spPr>
          <a:xfrm>
            <a:off x="6291943" y="385763"/>
            <a:ext cx="5519057" cy="5714300"/>
          </a:xfrm>
          <a:solidFill>
            <a:schemeClr val="bg1">
              <a:lumMod val="95000"/>
            </a:schemeClr>
          </a:solidFill>
        </p:spPr>
        <p:txBody>
          <a:bodyPr lIns="144000" tIns="504000"/>
          <a:lstStyle>
            <a:lvl1pPr algn="ctr">
              <a:defRPr sz="18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grpSp>
        <p:nvGrpSpPr>
          <p:cNvPr id="13" name="Groep 12">
            <a:extLst>
              <a:ext uri="{FF2B5EF4-FFF2-40B4-BE49-F238E27FC236}">
                <a16:creationId xmlns:a16="http://schemas.microsoft.com/office/drawing/2014/main" id="{1BBC5DFB-868C-470E-BE1A-A6A237AF1CDB}"/>
              </a:ext>
            </a:extLst>
          </p:cNvPr>
          <p:cNvGrpSpPr/>
          <p:nvPr userDrawn="1"/>
        </p:nvGrpSpPr>
        <p:grpSpPr>
          <a:xfrm>
            <a:off x="0" y="1470095"/>
            <a:ext cx="3914192" cy="45719"/>
            <a:chOff x="0" y="1471262"/>
            <a:chExt cx="6471285" cy="76200"/>
          </a:xfrm>
        </p:grpSpPr>
        <p:sp>
          <p:nvSpPr>
            <p:cNvPr id="14" name="object 2">
              <a:extLst>
                <a:ext uri="{FF2B5EF4-FFF2-40B4-BE49-F238E27FC236}">
                  <a16:creationId xmlns:a16="http://schemas.microsoft.com/office/drawing/2014/main" id="{5961D484-B402-4E32-8054-E58D1F50EB3F}"/>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chemeClr val="tx1"/>
              </a:solidFill>
            </a:ln>
          </p:spPr>
          <p:txBody>
            <a:bodyPr wrap="square" lIns="0" tIns="0" rIns="0" bIns="0" rtlCol="0"/>
            <a:lstStyle/>
            <a:p>
              <a:endParaRPr/>
            </a:p>
          </p:txBody>
        </p:sp>
        <p:sp>
          <p:nvSpPr>
            <p:cNvPr id="15" name="object 3">
              <a:extLst>
                <a:ext uri="{FF2B5EF4-FFF2-40B4-BE49-F238E27FC236}">
                  <a16:creationId xmlns:a16="http://schemas.microsoft.com/office/drawing/2014/main" id="{43A70CE4-646B-44D8-98AE-C988E35F95C1}"/>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chemeClr val="tx1"/>
              </a:solidFill>
            </a:ln>
          </p:spPr>
          <p:txBody>
            <a:bodyPr wrap="square" lIns="0" tIns="0" rIns="0" bIns="0" rtlCol="0"/>
            <a:lstStyle/>
            <a:p>
              <a:endParaRPr/>
            </a:p>
          </p:txBody>
        </p:sp>
      </p:grpSp>
      <p:sp>
        <p:nvSpPr>
          <p:cNvPr id="16" name="Tijdelijke aanduiding voor dianummer 5">
            <a:extLst>
              <a:ext uri="{FF2B5EF4-FFF2-40B4-BE49-F238E27FC236}">
                <a16:creationId xmlns:a16="http://schemas.microsoft.com/office/drawing/2014/main" id="{13635418-C92E-40C9-8E4A-3F8347F002DD}"/>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413487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 presetClass="entr" presetSubtype="8" fill="hold" nodeType="afterEffect">
                                  <p:stCondLst>
                                    <p:cond delay="1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200" fill="hold"/>
                                        <p:tgtEl>
                                          <p:spTgt spid="13"/>
                                        </p:tgtEl>
                                        <p:attrNameLst>
                                          <p:attrName>ppt_x</p:attrName>
                                        </p:attrNameLst>
                                      </p:cBhvr>
                                      <p:tavLst>
                                        <p:tav tm="0">
                                          <p:val>
                                            <p:strVal val="0-#ppt_w/2"/>
                                          </p:val>
                                        </p:tav>
                                        <p:tav tm="100000">
                                          <p:val>
                                            <p:strVal val="#ppt_x"/>
                                          </p:val>
                                        </p:tav>
                                      </p:tavLst>
                                    </p:anim>
                                    <p:anim calcmode="lin" valueType="num">
                                      <p:cBhvr additive="base">
                                        <p:cTn id="14" dur="2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5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kst met bullets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1355-C620-496B-B7C0-FF8385D053DB}"/>
              </a:ext>
            </a:extLst>
          </p:cNvPr>
          <p:cNvSpPr>
            <a:spLocks noGrp="1"/>
          </p:cNvSpPr>
          <p:nvPr>
            <p:ph type="title" hasCustomPrompt="1"/>
          </p:nvPr>
        </p:nvSpPr>
        <p:spPr>
          <a:xfrm>
            <a:off x="766763" y="851007"/>
            <a:ext cx="5329238" cy="498598"/>
          </a:xfrm>
        </p:spPr>
        <p:txBody>
          <a:bodyPr/>
          <a:lstStyle>
            <a:lvl1pPr>
              <a:defRPr baseline="0"/>
            </a:lvl1pPr>
          </a:lstStyle>
          <a:p>
            <a:r>
              <a:rPr lang="nl-NL" dirty="0"/>
              <a:t>TITEL PAGINA</a:t>
            </a:r>
          </a:p>
        </p:txBody>
      </p:sp>
      <p:sp>
        <p:nvSpPr>
          <p:cNvPr id="3" name="Tijdelijke aanduiding voor inhoud 2">
            <a:extLst>
              <a:ext uri="{FF2B5EF4-FFF2-40B4-BE49-F238E27FC236}">
                <a16:creationId xmlns:a16="http://schemas.microsoft.com/office/drawing/2014/main" id="{7E665817-04BA-4683-98ED-D301CFA00132}"/>
              </a:ext>
            </a:extLst>
          </p:cNvPr>
          <p:cNvSpPr>
            <a:spLocks noGrp="1"/>
          </p:cNvSpPr>
          <p:nvPr>
            <p:ph idx="1"/>
          </p:nvPr>
        </p:nvSpPr>
        <p:spPr>
          <a:xfrm>
            <a:off x="766763" y="1702837"/>
            <a:ext cx="5329237" cy="4210601"/>
          </a:xfrm>
        </p:spPr>
        <p:txBody>
          <a:bodyPr tIns="0" rIns="72000"/>
          <a:lstStyle>
            <a:lvl1pPr marL="342900" marR="0" indent="-34290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baseline="0"/>
            </a:lvl1pPr>
            <a:lvl2pPr>
              <a:lnSpc>
                <a:spcPct val="150000"/>
              </a:lnSpc>
              <a:defRPr/>
            </a:lvl2pPr>
            <a:lvl3pPr>
              <a:lnSpc>
                <a:spcPct val="150000"/>
              </a:lnSpc>
              <a:defRPr/>
            </a:lvl3pPr>
            <a:lvl4pPr>
              <a:lnSpc>
                <a:spcPct val="150000"/>
              </a:lnSpc>
              <a:defRPr/>
            </a:lvl4pPr>
            <a:lvl5pPr>
              <a:lnSpc>
                <a:spcPct val="150000"/>
              </a:lnSpc>
              <a:defRPr/>
            </a:lvl5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p:txBody>
          <a:bodyPr/>
          <a:lstStyle/>
          <a:p>
            <a:r>
              <a:rPr lang="nl-NL"/>
              <a:t>PLATOS 2024</a:t>
            </a:r>
          </a:p>
        </p:txBody>
      </p:sp>
      <p:sp>
        <p:nvSpPr>
          <p:cNvPr id="12" name="Tijdelijke aanduiding voor afbeelding 3">
            <a:extLst>
              <a:ext uri="{FF2B5EF4-FFF2-40B4-BE49-F238E27FC236}">
                <a16:creationId xmlns:a16="http://schemas.microsoft.com/office/drawing/2014/main" id="{BFA84CA2-9E37-4908-95BB-77BEE9F41707}"/>
              </a:ext>
            </a:extLst>
          </p:cNvPr>
          <p:cNvSpPr>
            <a:spLocks noGrp="1"/>
          </p:cNvSpPr>
          <p:nvPr>
            <p:ph type="pic" sz="quarter" idx="13" hasCustomPrompt="1"/>
          </p:nvPr>
        </p:nvSpPr>
        <p:spPr>
          <a:xfrm>
            <a:off x="6291943" y="385763"/>
            <a:ext cx="5519057" cy="5714300"/>
          </a:xfrm>
          <a:solidFill>
            <a:schemeClr val="bg1">
              <a:lumMod val="95000"/>
            </a:schemeClr>
          </a:solidFill>
        </p:spPr>
        <p:txBody>
          <a:bodyPr lIns="144000" tIns="504000"/>
          <a:lstStyle>
            <a:lvl1pPr algn="ctr">
              <a:defRPr sz="18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grpSp>
        <p:nvGrpSpPr>
          <p:cNvPr id="13" name="Groep 12">
            <a:extLst>
              <a:ext uri="{FF2B5EF4-FFF2-40B4-BE49-F238E27FC236}">
                <a16:creationId xmlns:a16="http://schemas.microsoft.com/office/drawing/2014/main" id="{1BBC5DFB-868C-470E-BE1A-A6A237AF1CDB}"/>
              </a:ext>
            </a:extLst>
          </p:cNvPr>
          <p:cNvGrpSpPr/>
          <p:nvPr userDrawn="1"/>
        </p:nvGrpSpPr>
        <p:grpSpPr>
          <a:xfrm>
            <a:off x="0" y="1470095"/>
            <a:ext cx="3914192" cy="45719"/>
            <a:chOff x="0" y="1471262"/>
            <a:chExt cx="6471285" cy="76200"/>
          </a:xfrm>
        </p:grpSpPr>
        <p:sp>
          <p:nvSpPr>
            <p:cNvPr id="14" name="object 2">
              <a:extLst>
                <a:ext uri="{FF2B5EF4-FFF2-40B4-BE49-F238E27FC236}">
                  <a16:creationId xmlns:a16="http://schemas.microsoft.com/office/drawing/2014/main" id="{5961D484-B402-4E32-8054-E58D1F50EB3F}"/>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chemeClr val="tx1"/>
              </a:solidFill>
            </a:ln>
          </p:spPr>
          <p:txBody>
            <a:bodyPr wrap="square" lIns="0" tIns="0" rIns="0" bIns="0" rtlCol="0"/>
            <a:lstStyle/>
            <a:p>
              <a:endParaRPr/>
            </a:p>
          </p:txBody>
        </p:sp>
        <p:sp>
          <p:nvSpPr>
            <p:cNvPr id="15" name="object 3">
              <a:extLst>
                <a:ext uri="{FF2B5EF4-FFF2-40B4-BE49-F238E27FC236}">
                  <a16:creationId xmlns:a16="http://schemas.microsoft.com/office/drawing/2014/main" id="{43A70CE4-646B-44D8-98AE-C988E35F95C1}"/>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chemeClr val="tx1"/>
              </a:solidFill>
            </a:ln>
          </p:spPr>
          <p:txBody>
            <a:bodyPr wrap="square" lIns="0" tIns="0" rIns="0" bIns="0" rtlCol="0"/>
            <a:lstStyle/>
            <a:p>
              <a:endParaRPr/>
            </a:p>
          </p:txBody>
        </p:sp>
      </p:grpSp>
      <p:sp>
        <p:nvSpPr>
          <p:cNvPr id="16" name="Tijdelijke aanduiding voor dianummer 5">
            <a:extLst>
              <a:ext uri="{FF2B5EF4-FFF2-40B4-BE49-F238E27FC236}">
                <a16:creationId xmlns:a16="http://schemas.microsoft.com/office/drawing/2014/main" id="{13635418-C92E-40C9-8E4A-3F8347F002DD}"/>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382393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 presetClass="entr" presetSubtype="8" fill="hold" nodeType="afterEffect">
                                  <p:stCondLst>
                                    <p:cond delay="1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200" fill="hold"/>
                                        <p:tgtEl>
                                          <p:spTgt spid="13"/>
                                        </p:tgtEl>
                                        <p:attrNameLst>
                                          <p:attrName>ppt_x</p:attrName>
                                        </p:attrNameLst>
                                      </p:cBhvr>
                                      <p:tavLst>
                                        <p:tav tm="0">
                                          <p:val>
                                            <p:strVal val="0-#ppt_w/2"/>
                                          </p:val>
                                        </p:tav>
                                        <p:tav tm="100000">
                                          <p:val>
                                            <p:strVal val="#ppt_x"/>
                                          </p:val>
                                        </p:tav>
                                      </p:tavLst>
                                    </p:anim>
                                    <p:anim calcmode="lin" valueType="num">
                                      <p:cBhvr additive="base">
                                        <p:cTn id="14" dur="2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5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tekst met Kopteks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1355-C620-496B-B7C0-FF8385D053DB}"/>
              </a:ext>
            </a:extLst>
          </p:cNvPr>
          <p:cNvSpPr>
            <a:spLocks noGrp="1"/>
          </p:cNvSpPr>
          <p:nvPr>
            <p:ph type="title" hasCustomPrompt="1"/>
          </p:nvPr>
        </p:nvSpPr>
        <p:spPr>
          <a:xfrm>
            <a:off x="766763" y="851007"/>
            <a:ext cx="5329238" cy="498598"/>
          </a:xfrm>
        </p:spPr>
        <p:txBody>
          <a:bodyPr/>
          <a:lstStyle>
            <a:lvl1pPr>
              <a:defRPr baseline="0"/>
            </a:lvl1pPr>
          </a:lstStyle>
          <a:p>
            <a:r>
              <a:rPr lang="nl-NL" dirty="0"/>
              <a:t>TITEL PAGINA</a:t>
            </a:r>
          </a:p>
        </p:txBody>
      </p:sp>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p:txBody>
          <a:bodyPr/>
          <a:lstStyle/>
          <a:p>
            <a:r>
              <a:rPr lang="nl-NL"/>
              <a:t>PLATOS 2024</a:t>
            </a:r>
          </a:p>
        </p:txBody>
      </p:sp>
      <p:sp>
        <p:nvSpPr>
          <p:cNvPr id="12" name="Tijdelijke aanduiding voor afbeelding 3">
            <a:extLst>
              <a:ext uri="{FF2B5EF4-FFF2-40B4-BE49-F238E27FC236}">
                <a16:creationId xmlns:a16="http://schemas.microsoft.com/office/drawing/2014/main" id="{BFA84CA2-9E37-4908-95BB-77BEE9F41707}"/>
              </a:ext>
            </a:extLst>
          </p:cNvPr>
          <p:cNvSpPr>
            <a:spLocks noGrp="1"/>
          </p:cNvSpPr>
          <p:nvPr>
            <p:ph type="pic" sz="quarter" idx="13" hasCustomPrompt="1"/>
          </p:nvPr>
        </p:nvSpPr>
        <p:spPr>
          <a:xfrm>
            <a:off x="6291943" y="385763"/>
            <a:ext cx="5519057" cy="5714300"/>
          </a:xfrm>
          <a:solidFill>
            <a:schemeClr val="bg1">
              <a:lumMod val="95000"/>
            </a:schemeClr>
          </a:solidFill>
        </p:spPr>
        <p:txBody>
          <a:bodyPr lIns="144000" tIns="504000"/>
          <a:lstStyle>
            <a:lvl1pPr algn="ctr">
              <a:defRPr sz="18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grpSp>
        <p:nvGrpSpPr>
          <p:cNvPr id="13" name="Groep 12">
            <a:extLst>
              <a:ext uri="{FF2B5EF4-FFF2-40B4-BE49-F238E27FC236}">
                <a16:creationId xmlns:a16="http://schemas.microsoft.com/office/drawing/2014/main" id="{1BBC5DFB-868C-470E-BE1A-A6A237AF1CDB}"/>
              </a:ext>
            </a:extLst>
          </p:cNvPr>
          <p:cNvGrpSpPr/>
          <p:nvPr userDrawn="1"/>
        </p:nvGrpSpPr>
        <p:grpSpPr>
          <a:xfrm>
            <a:off x="0" y="1470095"/>
            <a:ext cx="3914192" cy="45719"/>
            <a:chOff x="0" y="1471262"/>
            <a:chExt cx="6471285" cy="76200"/>
          </a:xfrm>
        </p:grpSpPr>
        <p:sp>
          <p:nvSpPr>
            <p:cNvPr id="14" name="object 2">
              <a:extLst>
                <a:ext uri="{FF2B5EF4-FFF2-40B4-BE49-F238E27FC236}">
                  <a16:creationId xmlns:a16="http://schemas.microsoft.com/office/drawing/2014/main" id="{5961D484-B402-4E32-8054-E58D1F50EB3F}"/>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chemeClr val="tx1"/>
              </a:solidFill>
            </a:ln>
          </p:spPr>
          <p:txBody>
            <a:bodyPr wrap="square" lIns="0" tIns="0" rIns="0" bIns="0" rtlCol="0"/>
            <a:lstStyle/>
            <a:p>
              <a:endParaRPr/>
            </a:p>
          </p:txBody>
        </p:sp>
        <p:sp>
          <p:nvSpPr>
            <p:cNvPr id="15" name="object 3">
              <a:extLst>
                <a:ext uri="{FF2B5EF4-FFF2-40B4-BE49-F238E27FC236}">
                  <a16:creationId xmlns:a16="http://schemas.microsoft.com/office/drawing/2014/main" id="{43A70CE4-646B-44D8-98AE-C988E35F95C1}"/>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chemeClr val="tx1"/>
              </a:solidFill>
            </a:ln>
          </p:spPr>
          <p:txBody>
            <a:bodyPr wrap="square" lIns="0" tIns="0" rIns="0" bIns="0" rtlCol="0"/>
            <a:lstStyle/>
            <a:p>
              <a:endParaRPr/>
            </a:p>
          </p:txBody>
        </p:sp>
      </p:grpSp>
      <p:sp>
        <p:nvSpPr>
          <p:cNvPr id="11" name="Tijdelijke aanduiding voor inhoud 2">
            <a:extLst>
              <a:ext uri="{FF2B5EF4-FFF2-40B4-BE49-F238E27FC236}">
                <a16:creationId xmlns:a16="http://schemas.microsoft.com/office/drawing/2014/main" id="{B3DFEA6E-0882-46BD-8FD7-753A5DB0AF52}"/>
              </a:ext>
            </a:extLst>
          </p:cNvPr>
          <p:cNvSpPr>
            <a:spLocks noGrp="1"/>
          </p:cNvSpPr>
          <p:nvPr>
            <p:ph idx="1" hasCustomPrompt="1"/>
          </p:nvPr>
        </p:nvSpPr>
        <p:spPr>
          <a:xfrm>
            <a:off x="766763" y="1808163"/>
            <a:ext cx="5329237" cy="4105275"/>
          </a:xfrm>
        </p:spPr>
        <p:txBody>
          <a:bodyPr/>
          <a:lstStyle>
            <a:lvl1pPr>
              <a:defRPr b="1"/>
            </a:lvl1pPr>
            <a:lvl2pPr marL="179388" indent="-179388">
              <a:buFont typeface="Segoe UI" panose="020B0502040204020203" pitchFamily="34" charset="0"/>
              <a:buChar char="‐"/>
              <a:defRPr/>
            </a:lvl2pPr>
            <a:lvl3pPr marL="358775" indent="-179388">
              <a:buFont typeface="Arial" panose="020B0604020202020204" pitchFamily="34" charset="0"/>
              <a:buChar char="•"/>
              <a:tabLst>
                <a:tab pos="358775" algn="l"/>
              </a:tabLst>
              <a:defRPr/>
            </a:lvl3pPr>
            <a:lvl4pPr marL="625475" indent="-266700">
              <a:defRPr/>
            </a:lvl4pPr>
            <a:lvl5pPr marL="1828800" indent="-1470025">
              <a:defRPr/>
            </a:lvl5pPr>
          </a:lstStyle>
          <a:p>
            <a:pPr lvl="0"/>
            <a:r>
              <a:rPr lang="nl-NL" dirty="0"/>
              <a:t>Klikken om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dianummer 5">
            <a:extLst>
              <a:ext uri="{FF2B5EF4-FFF2-40B4-BE49-F238E27FC236}">
                <a16:creationId xmlns:a16="http://schemas.microsoft.com/office/drawing/2014/main" id="{8B34FF0C-4F03-4E32-8780-BE71E61B7FA5}"/>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2184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 presetClass="entr" presetSubtype="8" fill="hold" nodeType="afterEffect">
                                  <p:stCondLst>
                                    <p:cond delay="1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200" fill="hold"/>
                                        <p:tgtEl>
                                          <p:spTgt spid="13"/>
                                        </p:tgtEl>
                                        <p:attrNameLst>
                                          <p:attrName>ppt_x</p:attrName>
                                        </p:attrNameLst>
                                      </p:cBhvr>
                                      <p:tavLst>
                                        <p:tav tm="0">
                                          <p:val>
                                            <p:strVal val="0-#ppt_w/2"/>
                                          </p:val>
                                        </p:tav>
                                        <p:tav tm="100000">
                                          <p:val>
                                            <p:strVal val="#ppt_x"/>
                                          </p:val>
                                        </p:tav>
                                      </p:tavLst>
                                    </p:anim>
                                    <p:anim calcmode="lin" valueType="num">
                                      <p:cBhvr additive="base">
                                        <p:cTn id="14" dur="2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50"/>
                            </p:stCondLst>
                            <p:childTnLst>
                              <p:par>
                                <p:cTn id="16" presetID="10" presetClass="entr" presetSubtype="0" fill="hold" grpId="0" nodeType="afterEffect">
                                  <p:stCondLst>
                                    <p:cond delay="10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100"/>
                                        <p:tgtEl>
                                          <p:spTgt spid="11">
                                            <p:txEl>
                                              <p:pRg st="0" end="0"/>
                                            </p:txEl>
                                          </p:spTgt>
                                        </p:tgtEl>
                                      </p:cBhvr>
                                    </p:animEffect>
                                  </p:childTnLst>
                                </p:cTn>
                              </p:par>
                            </p:childTnLst>
                          </p:cTn>
                        </p:par>
                        <p:par>
                          <p:cTn id="19" fill="hold">
                            <p:stCondLst>
                              <p:cond delay="750"/>
                            </p:stCondLst>
                            <p:childTnLst>
                              <p:par>
                                <p:cTn id="20" presetID="10" presetClass="entr" presetSubtype="0" fill="hold" grpId="0" nodeType="afterEffect">
                                  <p:stCondLst>
                                    <p:cond delay="10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100"/>
                                        <p:tgtEl>
                                          <p:spTgt spid="11">
                                            <p:txEl>
                                              <p:pRg st="1" end="1"/>
                                            </p:txEl>
                                          </p:spTgt>
                                        </p:tgtEl>
                                      </p:cBhvr>
                                    </p:animEffect>
                                  </p:childTnLst>
                                </p:cTn>
                              </p:par>
                            </p:childTnLst>
                          </p:cTn>
                        </p:par>
                        <p:par>
                          <p:cTn id="23" fill="hold">
                            <p:stCondLst>
                              <p:cond delay="950"/>
                            </p:stCondLst>
                            <p:childTnLst>
                              <p:par>
                                <p:cTn id="24" presetID="10" presetClass="entr" presetSubtype="0" fill="hold" grpId="0" nodeType="afterEffect">
                                  <p:stCondLst>
                                    <p:cond delay="10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
                                        <p:tgtEl>
                                          <p:spTgt spid="11">
                                            <p:txEl>
                                              <p:pRg st="2" end="2"/>
                                            </p:txEl>
                                          </p:spTgt>
                                        </p:tgtEl>
                                      </p:cBhvr>
                                    </p:animEffect>
                                  </p:childTnLst>
                                </p:cTn>
                              </p:par>
                            </p:childTnLst>
                          </p:cTn>
                        </p:par>
                        <p:par>
                          <p:cTn id="27" fill="hold">
                            <p:stCondLst>
                              <p:cond delay="1150"/>
                            </p:stCondLst>
                            <p:childTnLst>
                              <p:par>
                                <p:cTn id="28" presetID="10" presetClass="entr" presetSubtype="0" fill="hold" grpId="0" nodeType="afterEffect">
                                  <p:stCondLst>
                                    <p:cond delay="10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100"/>
                                        <p:tgtEl>
                                          <p:spTgt spid="11">
                                            <p:txEl>
                                              <p:pRg st="3" end="3"/>
                                            </p:txEl>
                                          </p:spTgt>
                                        </p:tgtEl>
                                      </p:cBhvr>
                                    </p:animEffect>
                                  </p:childTnLst>
                                </p:cTn>
                              </p:par>
                            </p:childTnLst>
                          </p:cTn>
                        </p:par>
                        <p:par>
                          <p:cTn id="31" fill="hold">
                            <p:stCondLst>
                              <p:cond delay="1350"/>
                            </p:stCondLst>
                            <p:childTnLst>
                              <p:par>
                                <p:cTn id="32" presetID="10" presetClass="entr" presetSubtype="0" fill="hold" grpId="0" nodeType="afterEffect">
                                  <p:stCondLst>
                                    <p:cond delay="10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fade">
                                      <p:cBhvr>
                                        <p:cTn id="34" dur="1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tmplLst>
          <p:tmpl lvl="1">
            <p:tnLst>
              <p:par>
                <p:cTn presetID="10" presetClass="entr" presetSubtype="0" fill="hold" nodeType="after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100"/>
                        <p:tgtEl>
                          <p:spTgt spid="11"/>
                        </p:tgtEl>
                      </p:cBhvr>
                    </p:animEffect>
                  </p:childTnLst>
                </p:cTn>
              </p:par>
            </p:tnLst>
          </p:tmpl>
          <p:tmpl lvl="2">
            <p:tnLst>
              <p:par>
                <p:cTn presetID="10" presetClass="entr" presetSubtype="0" fill="hold" nodeType="after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100"/>
                        <p:tgtEl>
                          <p:spTgt spid="11"/>
                        </p:tgtEl>
                      </p:cBhvr>
                    </p:animEffect>
                  </p:childTnLst>
                </p:cTn>
              </p:par>
            </p:tnLst>
          </p:tmpl>
          <p:tmpl lvl="3">
            <p:tnLst>
              <p:par>
                <p:cTn presetID="10" presetClass="entr" presetSubtype="0" fill="hold" nodeType="after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100"/>
                        <p:tgtEl>
                          <p:spTgt spid="11"/>
                        </p:tgtEl>
                      </p:cBhvr>
                    </p:animEffect>
                  </p:childTnLst>
                </p:cTn>
              </p:par>
            </p:tnLst>
          </p:tmpl>
          <p:tmpl lvl="4">
            <p:tnLst>
              <p:par>
                <p:cTn presetID="10" presetClass="entr" presetSubtype="0" fill="hold" nodeType="after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100"/>
                        <p:tgtEl>
                          <p:spTgt spid="11"/>
                        </p:tgtEl>
                      </p:cBhvr>
                    </p:animEffect>
                  </p:childTnLst>
                </p:cTn>
              </p:par>
            </p:tnLst>
          </p:tmpl>
          <p:tmpl lvl="5">
            <p:tnLst>
              <p:par>
                <p:cTn presetID="10" presetClass="entr" presetSubtype="0" fill="hold" nodeType="after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100"/>
                        <p:tgtEl>
                          <p:spTgt spid="11"/>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a:xfrm>
            <a:off x="6291943" y="6296477"/>
            <a:ext cx="3383901" cy="365125"/>
          </a:xfrm>
        </p:spPr>
        <p:txBody>
          <a:bodyPr/>
          <a:lstStyle/>
          <a:p>
            <a:r>
              <a:rPr lang="nl-NL"/>
              <a:t>PLATOS 2024</a:t>
            </a:r>
          </a:p>
        </p:txBody>
      </p:sp>
      <p:sp>
        <p:nvSpPr>
          <p:cNvPr id="12" name="Tijdelijke aanduiding voor afbeelding 3">
            <a:extLst>
              <a:ext uri="{FF2B5EF4-FFF2-40B4-BE49-F238E27FC236}">
                <a16:creationId xmlns:a16="http://schemas.microsoft.com/office/drawing/2014/main" id="{BFA84CA2-9E37-4908-95BB-77BEE9F41707}"/>
              </a:ext>
            </a:extLst>
          </p:cNvPr>
          <p:cNvSpPr>
            <a:spLocks noGrp="1"/>
          </p:cNvSpPr>
          <p:nvPr>
            <p:ph type="pic" sz="quarter" idx="13" hasCustomPrompt="1"/>
          </p:nvPr>
        </p:nvSpPr>
        <p:spPr>
          <a:xfrm>
            <a:off x="6291943" y="385763"/>
            <a:ext cx="5519057" cy="5714300"/>
          </a:xfrm>
          <a:solidFill>
            <a:schemeClr val="bg1">
              <a:lumMod val="95000"/>
            </a:schemeClr>
          </a:solidFill>
        </p:spPr>
        <p:txBody>
          <a:bodyPr lIns="144000" tIns="504000"/>
          <a:lstStyle>
            <a:lvl1pPr algn="ctr">
              <a:defRPr sz="18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sp>
        <p:nvSpPr>
          <p:cNvPr id="16" name="Tijdelijke aanduiding voor afbeelding 3">
            <a:extLst>
              <a:ext uri="{FF2B5EF4-FFF2-40B4-BE49-F238E27FC236}">
                <a16:creationId xmlns:a16="http://schemas.microsoft.com/office/drawing/2014/main" id="{EC64B1D2-4720-4213-9A28-5C1630EC39C1}"/>
              </a:ext>
            </a:extLst>
          </p:cNvPr>
          <p:cNvSpPr>
            <a:spLocks noGrp="1"/>
          </p:cNvSpPr>
          <p:nvPr>
            <p:ph type="pic" sz="quarter" idx="14" hasCustomPrompt="1"/>
          </p:nvPr>
        </p:nvSpPr>
        <p:spPr>
          <a:xfrm>
            <a:off x="381001" y="385763"/>
            <a:ext cx="5519057" cy="5714300"/>
          </a:xfrm>
          <a:solidFill>
            <a:schemeClr val="bg1">
              <a:lumMod val="95000"/>
            </a:schemeClr>
          </a:solidFill>
        </p:spPr>
        <p:txBody>
          <a:bodyPr lIns="144000" tIns="504000"/>
          <a:lstStyle>
            <a:lvl1pPr algn="ctr">
              <a:defRPr sz="18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sp>
        <p:nvSpPr>
          <p:cNvPr id="7" name="Tijdelijke aanduiding voor tekst 6">
            <a:extLst>
              <a:ext uri="{FF2B5EF4-FFF2-40B4-BE49-F238E27FC236}">
                <a16:creationId xmlns:a16="http://schemas.microsoft.com/office/drawing/2014/main" id="{432F3CD7-3FE0-4597-B7A3-A98713D6747E}"/>
              </a:ext>
            </a:extLst>
          </p:cNvPr>
          <p:cNvSpPr>
            <a:spLocks noGrp="1"/>
          </p:cNvSpPr>
          <p:nvPr>
            <p:ph type="body" sz="quarter" idx="15" hasCustomPrompt="1"/>
          </p:nvPr>
        </p:nvSpPr>
        <p:spPr>
          <a:xfrm>
            <a:off x="381001" y="6296025"/>
            <a:ext cx="5519057" cy="365125"/>
          </a:xfrm>
        </p:spPr>
        <p:txBody>
          <a:bodyPr anchor="ctr">
            <a:normAutofit/>
          </a:bodyPr>
          <a:lstStyle>
            <a:lvl1pPr>
              <a:defRPr sz="1400" b="1">
                <a:latin typeface="Segoe UI Light" panose="020B0502040204020203" pitchFamily="34" charset="0"/>
                <a:cs typeface="Segoe UI Light" panose="020B0502040204020203" pitchFamily="34" charset="0"/>
              </a:defRPr>
            </a:lvl1pPr>
          </a:lstStyle>
          <a:p>
            <a:pPr lvl="0"/>
            <a:r>
              <a:rPr lang="nl-NL" dirty="0"/>
              <a:t>Toelichting</a:t>
            </a:r>
          </a:p>
        </p:txBody>
      </p:sp>
      <p:sp>
        <p:nvSpPr>
          <p:cNvPr id="17" name="Tijdelijke aanduiding voor dianummer 5">
            <a:extLst>
              <a:ext uri="{FF2B5EF4-FFF2-40B4-BE49-F238E27FC236}">
                <a16:creationId xmlns:a16="http://schemas.microsoft.com/office/drawing/2014/main" id="{C050660D-957D-4D35-A924-913DA720EB79}"/>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183408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1355-C620-496B-B7C0-FF8385D053DB}"/>
              </a:ext>
            </a:extLst>
          </p:cNvPr>
          <p:cNvSpPr>
            <a:spLocks noGrp="1"/>
          </p:cNvSpPr>
          <p:nvPr>
            <p:ph type="title" hasCustomPrompt="1"/>
          </p:nvPr>
        </p:nvSpPr>
        <p:spPr>
          <a:xfrm>
            <a:off x="766762" y="795607"/>
            <a:ext cx="10658475" cy="553998"/>
          </a:xfrm>
        </p:spPr>
        <p:txBody>
          <a:bodyPr/>
          <a:lstStyle>
            <a:lvl1pPr>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7E665817-04BA-4683-98ED-D301CFA00132}"/>
              </a:ext>
            </a:extLst>
          </p:cNvPr>
          <p:cNvSpPr>
            <a:spLocks noGrp="1"/>
          </p:cNvSpPr>
          <p:nvPr>
            <p:ph idx="1"/>
          </p:nvPr>
        </p:nvSpPr>
        <p:spPr>
          <a:xfrm>
            <a:off x="766763" y="1649197"/>
            <a:ext cx="10658475" cy="426424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p:txBody>
          <a:bodyPr/>
          <a:lstStyle/>
          <a:p>
            <a:r>
              <a:rPr lang="nl-NL"/>
              <a:t>PLATOS 2024</a:t>
            </a:r>
          </a:p>
        </p:txBody>
      </p:sp>
      <p:grpSp>
        <p:nvGrpSpPr>
          <p:cNvPr id="7" name="Groep 6">
            <a:extLst>
              <a:ext uri="{FF2B5EF4-FFF2-40B4-BE49-F238E27FC236}">
                <a16:creationId xmlns:a16="http://schemas.microsoft.com/office/drawing/2014/main" id="{78027DF0-9415-4170-8ADB-B1BAB8B8A99B}"/>
              </a:ext>
            </a:extLst>
          </p:cNvPr>
          <p:cNvGrpSpPr/>
          <p:nvPr userDrawn="1"/>
        </p:nvGrpSpPr>
        <p:grpSpPr>
          <a:xfrm>
            <a:off x="1" y="1471262"/>
            <a:ext cx="8690428" cy="45719"/>
            <a:chOff x="0" y="1471262"/>
            <a:chExt cx="6471285" cy="76200"/>
          </a:xfrm>
        </p:grpSpPr>
        <p:sp>
          <p:nvSpPr>
            <p:cNvPr id="8" name="object 2">
              <a:extLst>
                <a:ext uri="{FF2B5EF4-FFF2-40B4-BE49-F238E27FC236}">
                  <a16:creationId xmlns:a16="http://schemas.microsoft.com/office/drawing/2014/main" id="{3EB99FB1-FFA5-44A1-9E60-7ABA246665A8}"/>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sp>
          <p:nvSpPr>
            <p:cNvPr id="9" name="object 3">
              <a:extLst>
                <a:ext uri="{FF2B5EF4-FFF2-40B4-BE49-F238E27FC236}">
                  <a16:creationId xmlns:a16="http://schemas.microsoft.com/office/drawing/2014/main" id="{27207179-8DD0-48DD-9E9B-3203C8C3DF91}"/>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grpSp>
      <p:sp>
        <p:nvSpPr>
          <p:cNvPr id="12" name="Tijdelijke aanduiding voor dianummer 5">
            <a:extLst>
              <a:ext uri="{FF2B5EF4-FFF2-40B4-BE49-F238E27FC236}">
                <a16:creationId xmlns:a16="http://schemas.microsoft.com/office/drawing/2014/main" id="{7D41443A-2229-48BA-9A25-61499BC2F4DA}"/>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39095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 fill="hold"/>
                                        <p:tgtEl>
                                          <p:spTgt spid="7"/>
                                        </p:tgtEl>
                                        <p:attrNameLst>
                                          <p:attrName>ppt_x</p:attrName>
                                        </p:attrNameLst>
                                      </p:cBhvr>
                                      <p:tavLst>
                                        <p:tav tm="0">
                                          <p:val>
                                            <p:strVal val="0-#ppt_w/2"/>
                                          </p:val>
                                        </p:tav>
                                        <p:tav tm="100000">
                                          <p:val>
                                            <p:strVal val="#ppt_x"/>
                                          </p:val>
                                        </p:tav>
                                      </p:tavLst>
                                    </p:anim>
                                    <p:anim calcmode="lin" valueType="num">
                                      <p:cBhvr additive="base">
                                        <p:cTn id="14" dur="2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450"/>
                            </p:stCondLst>
                            <p:childTnLst>
                              <p:par>
                                <p:cTn id="16" presetID="10" presetClass="entr" presetSubtype="0" fill="hold" grpId="0" nodeType="afterEffect">
                                  <p:stCondLst>
                                    <p:cond delay="1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met toelichtin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a:xfrm>
            <a:off x="6291943" y="6296477"/>
            <a:ext cx="3383901" cy="365125"/>
          </a:xfrm>
        </p:spPr>
        <p:txBody>
          <a:bodyPr/>
          <a:lstStyle/>
          <a:p>
            <a:r>
              <a:rPr lang="nl-NL"/>
              <a:t>PLATOS 2024</a:t>
            </a:r>
          </a:p>
        </p:txBody>
      </p:sp>
      <p:sp>
        <p:nvSpPr>
          <p:cNvPr id="12" name="Tijdelijke aanduiding voor afbeelding 3">
            <a:extLst>
              <a:ext uri="{FF2B5EF4-FFF2-40B4-BE49-F238E27FC236}">
                <a16:creationId xmlns:a16="http://schemas.microsoft.com/office/drawing/2014/main" id="{BFA84CA2-9E37-4908-95BB-77BEE9F41707}"/>
              </a:ext>
            </a:extLst>
          </p:cNvPr>
          <p:cNvSpPr>
            <a:spLocks noGrp="1"/>
          </p:cNvSpPr>
          <p:nvPr>
            <p:ph type="pic" sz="quarter" idx="13" hasCustomPrompt="1"/>
          </p:nvPr>
        </p:nvSpPr>
        <p:spPr>
          <a:xfrm>
            <a:off x="1" y="0"/>
            <a:ext cx="12191998" cy="6100063"/>
          </a:xfrm>
          <a:solidFill>
            <a:schemeClr val="bg1">
              <a:lumMod val="95000"/>
            </a:schemeClr>
          </a:solidFill>
        </p:spPr>
        <p:txBody>
          <a:bodyPr lIns="144000" tIns="504000"/>
          <a:lstStyle>
            <a:lvl1pPr algn="ctr">
              <a:defRPr sz="18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sp>
        <p:nvSpPr>
          <p:cNvPr id="7" name="Tijdelijke aanduiding voor tekst 6">
            <a:extLst>
              <a:ext uri="{FF2B5EF4-FFF2-40B4-BE49-F238E27FC236}">
                <a16:creationId xmlns:a16="http://schemas.microsoft.com/office/drawing/2014/main" id="{432F3CD7-3FE0-4597-B7A3-A98713D6747E}"/>
              </a:ext>
            </a:extLst>
          </p:cNvPr>
          <p:cNvSpPr>
            <a:spLocks noGrp="1"/>
          </p:cNvSpPr>
          <p:nvPr>
            <p:ph type="body" sz="quarter" idx="15" hasCustomPrompt="1"/>
          </p:nvPr>
        </p:nvSpPr>
        <p:spPr>
          <a:xfrm>
            <a:off x="381001" y="6296025"/>
            <a:ext cx="5519057" cy="365125"/>
          </a:xfrm>
        </p:spPr>
        <p:txBody>
          <a:bodyPr anchor="ctr">
            <a:normAutofit/>
          </a:bodyPr>
          <a:lstStyle>
            <a:lvl1pPr>
              <a:defRPr sz="1400" b="1">
                <a:latin typeface="Segoe UI Light" panose="020B0502040204020203" pitchFamily="34" charset="0"/>
                <a:cs typeface="Segoe UI Light" panose="020B0502040204020203" pitchFamily="34" charset="0"/>
              </a:defRPr>
            </a:lvl1pPr>
          </a:lstStyle>
          <a:p>
            <a:pPr lvl="0"/>
            <a:r>
              <a:rPr lang="nl-NL" dirty="0"/>
              <a:t>Toelichting</a:t>
            </a:r>
          </a:p>
        </p:txBody>
      </p:sp>
      <p:sp>
        <p:nvSpPr>
          <p:cNvPr id="8" name="Tijdelijke aanduiding voor dianummer 5">
            <a:extLst>
              <a:ext uri="{FF2B5EF4-FFF2-40B4-BE49-F238E27FC236}">
                <a16:creationId xmlns:a16="http://schemas.microsoft.com/office/drawing/2014/main" id="{04F93A69-C814-4E2F-B041-EE13B009A444}"/>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589022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ote afbeelding">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ijdelijke aanduiding voor datum 3">
            <a:extLst>
              <a:ext uri="{FF2B5EF4-FFF2-40B4-BE49-F238E27FC236}">
                <a16:creationId xmlns:a16="http://schemas.microsoft.com/office/drawing/2014/main" id="{C12F2739-4854-4FCE-9995-4DAEB8BADA1D}"/>
              </a:ext>
            </a:extLst>
          </p:cNvPr>
          <p:cNvSpPr>
            <a:spLocks noGrp="1"/>
          </p:cNvSpPr>
          <p:nvPr>
            <p:ph type="dt" sz="half" idx="2"/>
          </p:nvPr>
        </p:nvSpPr>
        <p:spPr>
          <a:xfrm>
            <a:off x="9840687" y="6296477"/>
            <a:ext cx="1584549" cy="365125"/>
          </a:xfrm>
          <a:prstGeom prst="rect">
            <a:avLst/>
          </a:prstGeom>
        </p:spPr>
        <p:txBody>
          <a:bodyPr vert="horz" lIns="0" tIns="0" rIns="0" bIns="0" rtlCol="0" anchor="ctr"/>
          <a:lstStyle>
            <a:lvl1pPr algn="l">
              <a:defRPr sz="900">
                <a:solidFill>
                  <a:schemeClr val="bg1"/>
                </a:solidFill>
                <a:latin typeface="Segoe UI Light" panose="020B0502040204020203" pitchFamily="34" charset="0"/>
                <a:cs typeface="Segoe UI Light" panose="020B0502040204020203" pitchFamily="34" charset="0"/>
              </a:defRPr>
            </a:lvl1pPr>
          </a:lstStyle>
          <a:p>
            <a:r>
              <a:rPr lang="nl-NL"/>
              <a:t>5 maart 2024</a:t>
            </a:r>
            <a:endParaRPr lang="nl-NL" dirty="0"/>
          </a:p>
        </p:txBody>
      </p:sp>
      <p:sp>
        <p:nvSpPr>
          <p:cNvPr id="9" name="Tijdelijke aanduiding voor voettekst 4">
            <a:extLst>
              <a:ext uri="{FF2B5EF4-FFF2-40B4-BE49-F238E27FC236}">
                <a16:creationId xmlns:a16="http://schemas.microsoft.com/office/drawing/2014/main" id="{A0FE674D-879A-4BE2-81B5-11BCB63DFFC8}"/>
              </a:ext>
            </a:extLst>
          </p:cNvPr>
          <p:cNvSpPr>
            <a:spLocks noGrp="1"/>
          </p:cNvSpPr>
          <p:nvPr>
            <p:ph type="ftr" sz="quarter" idx="3"/>
          </p:nvPr>
        </p:nvSpPr>
        <p:spPr>
          <a:xfrm>
            <a:off x="5638800" y="6296477"/>
            <a:ext cx="4037044" cy="365125"/>
          </a:xfrm>
          <a:prstGeom prst="rect">
            <a:avLst/>
          </a:prstGeom>
        </p:spPr>
        <p:txBody>
          <a:bodyPr vert="horz" lIns="91440" tIns="45720" rIns="0" bIns="45720" rtlCol="0" anchor="ctr"/>
          <a:lstStyle>
            <a:lvl1pPr algn="r">
              <a:defRPr sz="900">
                <a:solidFill>
                  <a:schemeClr val="bg1"/>
                </a:solidFill>
                <a:latin typeface="Segoe UI Light" panose="020B0502040204020203" pitchFamily="34" charset="0"/>
                <a:cs typeface="Segoe UI Light" panose="020B0502040204020203" pitchFamily="34" charset="0"/>
              </a:defRPr>
            </a:lvl1pPr>
          </a:lstStyle>
          <a:p>
            <a:r>
              <a:rPr lang="nl-NL"/>
              <a:t>PLATOS 2024</a:t>
            </a:r>
            <a:endParaRPr lang="nl-NL" dirty="0"/>
          </a:p>
        </p:txBody>
      </p:sp>
      <p:sp>
        <p:nvSpPr>
          <p:cNvPr id="11" name="Tekstvak 10">
            <a:extLst>
              <a:ext uri="{FF2B5EF4-FFF2-40B4-BE49-F238E27FC236}">
                <a16:creationId xmlns:a16="http://schemas.microsoft.com/office/drawing/2014/main" id="{2E69294A-E197-4443-9575-9187A24E849A}"/>
              </a:ext>
            </a:extLst>
          </p:cNvPr>
          <p:cNvSpPr txBox="1"/>
          <p:nvPr userDrawn="1"/>
        </p:nvSpPr>
        <p:spPr>
          <a:xfrm>
            <a:off x="9675845" y="6296477"/>
            <a:ext cx="164842" cy="365125"/>
          </a:xfrm>
          <a:prstGeom prst="rect">
            <a:avLst/>
          </a:prstGeom>
          <a:noFill/>
        </p:spPr>
        <p:txBody>
          <a:bodyPr wrap="square" lIns="0" tIns="0" rIns="0" bIns="0" rtlCol="0" anchor="ctr">
            <a:noAutofit/>
          </a:bodyPr>
          <a:lstStyle/>
          <a:p>
            <a:pPr algn="ctr"/>
            <a:r>
              <a:rPr lang="nl-NL" sz="900" dirty="0">
                <a:solidFill>
                  <a:schemeClr val="bg1"/>
                </a:solidFill>
                <a:latin typeface="Segoe UI Light" panose="020B0502040204020203" pitchFamily="34" charset="0"/>
                <a:cs typeface="Segoe UI Light" panose="020B0502040204020203" pitchFamily="34" charset="0"/>
              </a:rPr>
              <a:t>-</a:t>
            </a:r>
          </a:p>
        </p:txBody>
      </p:sp>
      <p:sp>
        <p:nvSpPr>
          <p:cNvPr id="16" name="Tijdelijke aanduiding voor dianummer 5">
            <a:extLst>
              <a:ext uri="{FF2B5EF4-FFF2-40B4-BE49-F238E27FC236}">
                <a16:creationId xmlns:a16="http://schemas.microsoft.com/office/drawing/2014/main" id="{81CC1DE8-494F-46E9-8333-14BA92BD226B}"/>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bg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pic>
        <p:nvPicPr>
          <p:cNvPr id="10" name="Graphic 9">
            <a:extLst>
              <a:ext uri="{FF2B5EF4-FFF2-40B4-BE49-F238E27FC236}">
                <a16:creationId xmlns:a16="http://schemas.microsoft.com/office/drawing/2014/main" id="{7D1089D4-BB62-4CE2-9C04-550579A998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487600" y="6328800"/>
            <a:ext cx="319425" cy="319425"/>
          </a:xfrm>
          <a:prstGeom prst="rect">
            <a:avLst/>
          </a:prstGeom>
        </p:spPr>
      </p:pic>
    </p:spTree>
    <p:extLst>
      <p:ext uri="{BB962C8B-B14F-4D97-AF65-F5344CB8AC3E}">
        <p14:creationId xmlns:p14="http://schemas.microsoft.com/office/powerpoint/2010/main" val="4207390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jf afbeelding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a:xfrm>
            <a:off x="6291943" y="6296477"/>
            <a:ext cx="3383901" cy="365125"/>
          </a:xfrm>
        </p:spPr>
        <p:txBody>
          <a:bodyPr/>
          <a:lstStyle/>
          <a:p>
            <a:r>
              <a:rPr lang="nl-NL"/>
              <a:t>PLATOS 2024</a:t>
            </a:r>
          </a:p>
        </p:txBody>
      </p:sp>
      <p:sp>
        <p:nvSpPr>
          <p:cNvPr id="12" name="Tijdelijke aanduiding voor afbeelding 3">
            <a:extLst>
              <a:ext uri="{FF2B5EF4-FFF2-40B4-BE49-F238E27FC236}">
                <a16:creationId xmlns:a16="http://schemas.microsoft.com/office/drawing/2014/main" id="{BFA84CA2-9E37-4908-95BB-77BEE9F41707}"/>
              </a:ext>
            </a:extLst>
          </p:cNvPr>
          <p:cNvSpPr>
            <a:spLocks noGrp="1"/>
          </p:cNvSpPr>
          <p:nvPr>
            <p:ph type="pic" sz="quarter" idx="13" hasCustomPrompt="1"/>
          </p:nvPr>
        </p:nvSpPr>
        <p:spPr>
          <a:xfrm>
            <a:off x="6096000" y="385763"/>
            <a:ext cx="2664000" cy="2665347"/>
          </a:xfrm>
          <a:solidFill>
            <a:schemeClr val="bg1">
              <a:lumMod val="95000"/>
            </a:schemeClr>
          </a:solidFill>
        </p:spPr>
        <p:txBody>
          <a:bodyPr lIns="144000" tIns="504000">
            <a:normAutofit/>
          </a:bodyPr>
          <a:lstStyle>
            <a:lvl1pPr algn="ctr">
              <a:defRPr sz="14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sp>
        <p:nvSpPr>
          <p:cNvPr id="16" name="Tijdelijke aanduiding voor afbeelding 3">
            <a:extLst>
              <a:ext uri="{FF2B5EF4-FFF2-40B4-BE49-F238E27FC236}">
                <a16:creationId xmlns:a16="http://schemas.microsoft.com/office/drawing/2014/main" id="{EC64B1D2-4720-4213-9A28-5C1630EC39C1}"/>
              </a:ext>
            </a:extLst>
          </p:cNvPr>
          <p:cNvSpPr>
            <a:spLocks noGrp="1"/>
          </p:cNvSpPr>
          <p:nvPr>
            <p:ph type="pic" sz="quarter" idx="14" hasCustomPrompt="1"/>
          </p:nvPr>
        </p:nvSpPr>
        <p:spPr>
          <a:xfrm>
            <a:off x="381001" y="385763"/>
            <a:ext cx="5330999" cy="5714300"/>
          </a:xfrm>
          <a:solidFill>
            <a:schemeClr val="bg1">
              <a:lumMod val="95000"/>
            </a:schemeClr>
          </a:solidFill>
        </p:spPr>
        <p:txBody>
          <a:bodyPr lIns="144000" tIns="504000"/>
          <a:lstStyle>
            <a:lvl1pPr algn="ctr">
              <a:defRPr sz="18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sp>
        <p:nvSpPr>
          <p:cNvPr id="7" name="Tijdelijke aanduiding voor tekst 6">
            <a:extLst>
              <a:ext uri="{FF2B5EF4-FFF2-40B4-BE49-F238E27FC236}">
                <a16:creationId xmlns:a16="http://schemas.microsoft.com/office/drawing/2014/main" id="{432F3CD7-3FE0-4597-B7A3-A98713D6747E}"/>
              </a:ext>
            </a:extLst>
          </p:cNvPr>
          <p:cNvSpPr>
            <a:spLocks noGrp="1"/>
          </p:cNvSpPr>
          <p:nvPr>
            <p:ph type="body" sz="quarter" idx="15" hasCustomPrompt="1"/>
          </p:nvPr>
        </p:nvSpPr>
        <p:spPr>
          <a:xfrm>
            <a:off x="381001" y="6296025"/>
            <a:ext cx="5519057" cy="365125"/>
          </a:xfrm>
        </p:spPr>
        <p:txBody>
          <a:bodyPr anchor="ctr">
            <a:normAutofit/>
          </a:bodyPr>
          <a:lstStyle>
            <a:lvl1pPr>
              <a:defRPr sz="1400" b="1">
                <a:latin typeface="Segoe UI Light" panose="020B0502040204020203" pitchFamily="34" charset="0"/>
                <a:cs typeface="Segoe UI Light" panose="020B0502040204020203" pitchFamily="34" charset="0"/>
              </a:defRPr>
            </a:lvl1pPr>
          </a:lstStyle>
          <a:p>
            <a:pPr lvl="0"/>
            <a:r>
              <a:rPr lang="nl-NL" dirty="0"/>
              <a:t>Toelichting</a:t>
            </a:r>
          </a:p>
        </p:txBody>
      </p:sp>
      <p:sp>
        <p:nvSpPr>
          <p:cNvPr id="10" name="Tijdelijke aanduiding voor afbeelding 3">
            <a:extLst>
              <a:ext uri="{FF2B5EF4-FFF2-40B4-BE49-F238E27FC236}">
                <a16:creationId xmlns:a16="http://schemas.microsoft.com/office/drawing/2014/main" id="{FE149A8E-F2A1-4E86-9E85-E10BACF50553}"/>
              </a:ext>
            </a:extLst>
          </p:cNvPr>
          <p:cNvSpPr>
            <a:spLocks noGrp="1"/>
          </p:cNvSpPr>
          <p:nvPr>
            <p:ph type="pic" sz="quarter" idx="16" hasCustomPrompt="1"/>
          </p:nvPr>
        </p:nvSpPr>
        <p:spPr>
          <a:xfrm>
            <a:off x="9144000" y="378311"/>
            <a:ext cx="2664000" cy="2665347"/>
          </a:xfrm>
          <a:solidFill>
            <a:schemeClr val="bg1">
              <a:lumMod val="95000"/>
            </a:schemeClr>
          </a:solidFill>
        </p:spPr>
        <p:txBody>
          <a:bodyPr lIns="144000" tIns="504000">
            <a:normAutofit/>
          </a:bodyPr>
          <a:lstStyle>
            <a:lvl1pPr algn="ctr">
              <a:defRPr sz="14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sp>
        <p:nvSpPr>
          <p:cNvPr id="11" name="Tijdelijke aanduiding voor afbeelding 3">
            <a:extLst>
              <a:ext uri="{FF2B5EF4-FFF2-40B4-BE49-F238E27FC236}">
                <a16:creationId xmlns:a16="http://schemas.microsoft.com/office/drawing/2014/main" id="{E838A351-5CA1-43DF-9C9D-CB2E736DF490}"/>
              </a:ext>
            </a:extLst>
          </p:cNvPr>
          <p:cNvSpPr>
            <a:spLocks noGrp="1"/>
          </p:cNvSpPr>
          <p:nvPr>
            <p:ph type="pic" sz="quarter" idx="17" hasCustomPrompt="1"/>
          </p:nvPr>
        </p:nvSpPr>
        <p:spPr>
          <a:xfrm>
            <a:off x="6096000" y="3429000"/>
            <a:ext cx="2664000" cy="2665347"/>
          </a:xfrm>
          <a:solidFill>
            <a:schemeClr val="bg1">
              <a:lumMod val="95000"/>
            </a:schemeClr>
          </a:solidFill>
        </p:spPr>
        <p:txBody>
          <a:bodyPr lIns="144000" tIns="504000">
            <a:normAutofit/>
          </a:bodyPr>
          <a:lstStyle>
            <a:lvl1pPr algn="ctr">
              <a:defRPr sz="14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sp>
        <p:nvSpPr>
          <p:cNvPr id="13" name="Tijdelijke aanduiding voor afbeelding 3">
            <a:extLst>
              <a:ext uri="{FF2B5EF4-FFF2-40B4-BE49-F238E27FC236}">
                <a16:creationId xmlns:a16="http://schemas.microsoft.com/office/drawing/2014/main" id="{68CE5E49-9343-44D8-8D97-6180630CE567}"/>
              </a:ext>
            </a:extLst>
          </p:cNvPr>
          <p:cNvSpPr>
            <a:spLocks noGrp="1"/>
          </p:cNvSpPr>
          <p:nvPr>
            <p:ph type="pic" sz="quarter" idx="18" hasCustomPrompt="1"/>
          </p:nvPr>
        </p:nvSpPr>
        <p:spPr>
          <a:xfrm>
            <a:off x="9144000" y="3421548"/>
            <a:ext cx="2664000" cy="2665347"/>
          </a:xfrm>
          <a:solidFill>
            <a:schemeClr val="bg1">
              <a:lumMod val="95000"/>
            </a:schemeClr>
          </a:solidFill>
        </p:spPr>
        <p:txBody>
          <a:bodyPr lIns="144000" tIns="504000">
            <a:normAutofit/>
          </a:bodyPr>
          <a:lstStyle>
            <a:lvl1pPr algn="ctr">
              <a:defRPr sz="1400">
                <a:solidFill>
                  <a:schemeClr val="bg1">
                    <a:lumMod val="65000"/>
                  </a:schemeClr>
                </a:solidFill>
                <a:latin typeface="Segoe UI Light" panose="020B0502040204020203" pitchFamily="34" charset="0"/>
                <a:cs typeface="Segoe UI Light" panose="020B0502040204020203" pitchFamily="34" charset="0"/>
              </a:defRPr>
            </a:lvl1pPr>
          </a:lstStyle>
          <a:p>
            <a:r>
              <a:rPr lang="nl-NL" dirty="0"/>
              <a:t>Wijzig afbeelding in Goudappel lint</a:t>
            </a:r>
          </a:p>
        </p:txBody>
      </p:sp>
      <p:sp>
        <p:nvSpPr>
          <p:cNvPr id="14" name="Tijdelijke aanduiding voor dianummer 5">
            <a:extLst>
              <a:ext uri="{FF2B5EF4-FFF2-40B4-BE49-F238E27FC236}">
                <a16:creationId xmlns:a16="http://schemas.microsoft.com/office/drawing/2014/main" id="{B801B695-F2F0-4F1F-939D-63C2C7933AC4}"/>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2765363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Quote van pers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5879E-B59C-4D92-908D-35937B5BE161}"/>
              </a:ext>
            </a:extLst>
          </p:cNvPr>
          <p:cNvSpPr>
            <a:spLocks noGrp="1"/>
          </p:cNvSpPr>
          <p:nvPr>
            <p:ph type="title" hasCustomPrompt="1"/>
          </p:nvPr>
        </p:nvSpPr>
        <p:spPr>
          <a:xfrm>
            <a:off x="766764" y="1808163"/>
            <a:ext cx="10538050" cy="1887537"/>
          </a:xfrm>
        </p:spPr>
        <p:txBody>
          <a:bodyPr anchor="b"/>
          <a:lstStyle>
            <a:lvl1pPr algn="ctr">
              <a:defRPr sz="3600" spc="0" baseline="0"/>
            </a:lvl1pPr>
          </a:lstStyle>
          <a:p>
            <a:r>
              <a:rPr lang="nl-NL" dirty="0"/>
              <a:t>‘QUOTE VAN EEN PERSOON</a:t>
            </a:r>
          </a:p>
        </p:txBody>
      </p:sp>
      <p:sp>
        <p:nvSpPr>
          <p:cNvPr id="3" name="Tijdelijke aanduiding voor tekst 2">
            <a:extLst>
              <a:ext uri="{FF2B5EF4-FFF2-40B4-BE49-F238E27FC236}">
                <a16:creationId xmlns:a16="http://schemas.microsoft.com/office/drawing/2014/main" id="{E544851E-03C6-43EB-BD7F-167595D3FFD0}"/>
              </a:ext>
            </a:extLst>
          </p:cNvPr>
          <p:cNvSpPr>
            <a:spLocks noGrp="1"/>
          </p:cNvSpPr>
          <p:nvPr>
            <p:ph type="body" idx="1" hasCustomPrompt="1"/>
          </p:nvPr>
        </p:nvSpPr>
        <p:spPr>
          <a:xfrm>
            <a:off x="7053943" y="4299857"/>
            <a:ext cx="4250871" cy="1300843"/>
          </a:xfrm>
        </p:spPr>
        <p:txBody>
          <a:bodyPr>
            <a:noAutofit/>
          </a:bodyPr>
          <a:lstStyle>
            <a:lvl1pPr marL="0" indent="0">
              <a:buNone/>
              <a:defRPr sz="2000" spc="-2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Naam van de persoon</a:t>
            </a:r>
          </a:p>
        </p:txBody>
      </p:sp>
      <p:grpSp>
        <p:nvGrpSpPr>
          <p:cNvPr id="9" name="Groep 8">
            <a:extLst>
              <a:ext uri="{FF2B5EF4-FFF2-40B4-BE49-F238E27FC236}">
                <a16:creationId xmlns:a16="http://schemas.microsoft.com/office/drawing/2014/main" id="{B77B0C24-C1D7-4CEC-AAC3-9288FDA967CB}"/>
              </a:ext>
            </a:extLst>
          </p:cNvPr>
          <p:cNvGrpSpPr/>
          <p:nvPr userDrawn="1"/>
        </p:nvGrpSpPr>
        <p:grpSpPr>
          <a:xfrm>
            <a:off x="7053943" y="4103459"/>
            <a:ext cx="2360386" cy="45719"/>
            <a:chOff x="0" y="1471262"/>
            <a:chExt cx="6471285" cy="76200"/>
          </a:xfrm>
        </p:grpSpPr>
        <p:sp>
          <p:nvSpPr>
            <p:cNvPr id="10" name="object 2">
              <a:extLst>
                <a:ext uri="{FF2B5EF4-FFF2-40B4-BE49-F238E27FC236}">
                  <a16:creationId xmlns:a16="http://schemas.microsoft.com/office/drawing/2014/main" id="{22914E72-844C-4B0F-8C21-DC654FE4F5B1}"/>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sp>
          <p:nvSpPr>
            <p:cNvPr id="11" name="object 3">
              <a:extLst>
                <a:ext uri="{FF2B5EF4-FFF2-40B4-BE49-F238E27FC236}">
                  <a16:creationId xmlns:a16="http://schemas.microsoft.com/office/drawing/2014/main" id="{E6A9C0B0-84E9-498D-8E28-6CCA42141278}"/>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grpSp>
      <p:sp>
        <p:nvSpPr>
          <p:cNvPr id="12" name="Tijdelijke aanduiding voor datum 3">
            <a:extLst>
              <a:ext uri="{FF2B5EF4-FFF2-40B4-BE49-F238E27FC236}">
                <a16:creationId xmlns:a16="http://schemas.microsoft.com/office/drawing/2014/main" id="{4D4370E0-1596-452E-A720-BE61A27A97DD}"/>
              </a:ext>
            </a:extLst>
          </p:cNvPr>
          <p:cNvSpPr>
            <a:spLocks noGrp="1"/>
          </p:cNvSpPr>
          <p:nvPr>
            <p:ph type="dt" sz="half" idx="10"/>
          </p:nvPr>
        </p:nvSpPr>
        <p:spPr>
          <a:xfrm>
            <a:off x="9840687" y="6296477"/>
            <a:ext cx="1584549" cy="365125"/>
          </a:xfrm>
        </p:spPr>
        <p:txBody>
          <a:bodyPr/>
          <a:lstStyle/>
          <a:p>
            <a:r>
              <a:rPr lang="nl-NL"/>
              <a:t>5 maart 2024</a:t>
            </a:r>
            <a:endParaRPr lang="nl-NL" dirty="0"/>
          </a:p>
        </p:txBody>
      </p:sp>
      <p:sp>
        <p:nvSpPr>
          <p:cNvPr id="13" name="Tijdelijke aanduiding voor voettekst 4">
            <a:extLst>
              <a:ext uri="{FF2B5EF4-FFF2-40B4-BE49-F238E27FC236}">
                <a16:creationId xmlns:a16="http://schemas.microsoft.com/office/drawing/2014/main" id="{5F94D5BD-37EB-48CA-BDD4-73128AF5D63B}"/>
              </a:ext>
            </a:extLst>
          </p:cNvPr>
          <p:cNvSpPr>
            <a:spLocks noGrp="1"/>
          </p:cNvSpPr>
          <p:nvPr>
            <p:ph type="ftr" sz="quarter" idx="11"/>
          </p:nvPr>
        </p:nvSpPr>
        <p:spPr>
          <a:xfrm>
            <a:off x="6291943" y="6296477"/>
            <a:ext cx="3383901" cy="365125"/>
          </a:xfrm>
        </p:spPr>
        <p:txBody>
          <a:bodyPr/>
          <a:lstStyle/>
          <a:p>
            <a:r>
              <a:rPr lang="nl-NL"/>
              <a:t>PLATOS 2024</a:t>
            </a:r>
          </a:p>
        </p:txBody>
      </p:sp>
      <p:sp>
        <p:nvSpPr>
          <p:cNvPr id="15" name="Tijdelijke aanduiding voor dianummer 5">
            <a:extLst>
              <a:ext uri="{FF2B5EF4-FFF2-40B4-BE49-F238E27FC236}">
                <a16:creationId xmlns:a16="http://schemas.microsoft.com/office/drawing/2014/main" id="{D0AE2CFE-C594-4FB7-A4AE-62C3CCD52AD0}"/>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179720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 fill="hold"/>
                                        <p:tgtEl>
                                          <p:spTgt spid="9"/>
                                        </p:tgtEl>
                                        <p:attrNameLst>
                                          <p:attrName>ppt_x</p:attrName>
                                        </p:attrNameLst>
                                      </p:cBhvr>
                                      <p:tavLst>
                                        <p:tav tm="0">
                                          <p:val>
                                            <p:strVal val="0-#ppt_w/2"/>
                                          </p:val>
                                        </p:tav>
                                        <p:tav tm="100000">
                                          <p:val>
                                            <p:strVal val="#ppt_x"/>
                                          </p:val>
                                        </p:tav>
                                      </p:tavLst>
                                    </p:anim>
                                    <p:anim calcmode="lin" valueType="num">
                                      <p:cBhvr additive="base">
                                        <p:cTn id="8" dur="2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EDF8D-06CC-4EB1-876A-731359F6D6FD}"/>
              </a:ext>
            </a:extLst>
          </p:cNvPr>
          <p:cNvSpPr>
            <a:spLocks noGrp="1"/>
          </p:cNvSpPr>
          <p:nvPr>
            <p:ph type="title" hasCustomPrompt="1"/>
          </p:nvPr>
        </p:nvSpPr>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854557D7-8338-495B-A05C-13A631BC3EBC}"/>
              </a:ext>
            </a:extLst>
          </p:cNvPr>
          <p:cNvSpPr>
            <a:spLocks noGrp="1"/>
          </p:cNvSpPr>
          <p:nvPr>
            <p:ph type="dt" sz="half" idx="10"/>
          </p:nvPr>
        </p:nvSpPr>
        <p:spPr/>
        <p:txBody>
          <a:bodyPr/>
          <a:lstStyle/>
          <a:p>
            <a:r>
              <a:rPr lang="nl-NL"/>
              <a:t>5 maart 2024</a:t>
            </a:r>
          </a:p>
        </p:txBody>
      </p:sp>
      <p:sp>
        <p:nvSpPr>
          <p:cNvPr id="4" name="Tijdelijke aanduiding voor voettekst 3">
            <a:extLst>
              <a:ext uri="{FF2B5EF4-FFF2-40B4-BE49-F238E27FC236}">
                <a16:creationId xmlns:a16="http://schemas.microsoft.com/office/drawing/2014/main" id="{EB280867-0780-4F5D-A695-3A34D8552C9C}"/>
              </a:ext>
            </a:extLst>
          </p:cNvPr>
          <p:cNvSpPr>
            <a:spLocks noGrp="1"/>
          </p:cNvSpPr>
          <p:nvPr>
            <p:ph type="ftr" sz="quarter" idx="11"/>
          </p:nvPr>
        </p:nvSpPr>
        <p:spPr/>
        <p:txBody>
          <a:bodyPr/>
          <a:lstStyle/>
          <a:p>
            <a:r>
              <a:rPr lang="nl-NL"/>
              <a:t>PLATOS 2024</a:t>
            </a:r>
          </a:p>
        </p:txBody>
      </p:sp>
      <p:sp>
        <p:nvSpPr>
          <p:cNvPr id="6" name="Tijdelijke aanduiding voor dianummer 5">
            <a:extLst>
              <a:ext uri="{FF2B5EF4-FFF2-40B4-BE49-F238E27FC236}">
                <a16:creationId xmlns:a16="http://schemas.microsoft.com/office/drawing/2014/main" id="{0E133D32-763A-42E6-9FDB-2649881E11B2}"/>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62245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atum 2">
            <a:extLst>
              <a:ext uri="{FF2B5EF4-FFF2-40B4-BE49-F238E27FC236}">
                <a16:creationId xmlns:a16="http://schemas.microsoft.com/office/drawing/2014/main" id="{65CD2EAB-69FF-424B-8929-14C6584E8F32}"/>
              </a:ext>
            </a:extLst>
          </p:cNvPr>
          <p:cNvSpPr>
            <a:spLocks noGrp="1"/>
          </p:cNvSpPr>
          <p:nvPr>
            <p:ph type="dt" sz="half" idx="10"/>
          </p:nvPr>
        </p:nvSpPr>
        <p:spPr>
          <a:xfrm>
            <a:off x="9840687" y="6296477"/>
            <a:ext cx="1584549" cy="365125"/>
          </a:xfrm>
        </p:spPr>
        <p:txBody>
          <a:bodyPr/>
          <a:lstStyle/>
          <a:p>
            <a:r>
              <a:rPr lang="nl-NL"/>
              <a:t>5 maart 2024</a:t>
            </a:r>
          </a:p>
        </p:txBody>
      </p:sp>
      <p:sp>
        <p:nvSpPr>
          <p:cNvPr id="6" name="Tijdelijke aanduiding voor voettekst 3">
            <a:extLst>
              <a:ext uri="{FF2B5EF4-FFF2-40B4-BE49-F238E27FC236}">
                <a16:creationId xmlns:a16="http://schemas.microsoft.com/office/drawing/2014/main" id="{2F3B3FB8-C0C7-4E46-A025-837256BB8A51}"/>
              </a:ext>
            </a:extLst>
          </p:cNvPr>
          <p:cNvSpPr>
            <a:spLocks noGrp="1"/>
          </p:cNvSpPr>
          <p:nvPr>
            <p:ph type="ftr" sz="quarter" idx="11"/>
          </p:nvPr>
        </p:nvSpPr>
        <p:spPr>
          <a:xfrm>
            <a:off x="766764" y="6296477"/>
            <a:ext cx="8909080" cy="365125"/>
          </a:xfrm>
        </p:spPr>
        <p:txBody>
          <a:bodyPr/>
          <a:lstStyle/>
          <a:p>
            <a:r>
              <a:rPr lang="nl-NL"/>
              <a:t>PLATOS 2024</a:t>
            </a:r>
          </a:p>
        </p:txBody>
      </p:sp>
      <p:sp>
        <p:nvSpPr>
          <p:cNvPr id="8" name="Tijdelijke aanduiding voor dianummer 5">
            <a:extLst>
              <a:ext uri="{FF2B5EF4-FFF2-40B4-BE49-F238E27FC236}">
                <a16:creationId xmlns:a16="http://schemas.microsoft.com/office/drawing/2014/main" id="{0A8355DB-67AD-4CAB-B226-BACE367E2A4E}"/>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Tree>
    <p:extLst>
      <p:ext uri="{BB962C8B-B14F-4D97-AF65-F5344CB8AC3E}">
        <p14:creationId xmlns:p14="http://schemas.microsoft.com/office/powerpoint/2010/main" val="403884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393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go animatie in PowerPoint">
    <p:bg>
      <p:bgPr>
        <a:solidFill>
          <a:schemeClr val="accent1"/>
        </a:solidFill>
        <a:effectLst/>
      </p:bgPr>
    </p:bg>
    <p:spTree>
      <p:nvGrpSpPr>
        <p:cNvPr id="1" name=""/>
        <p:cNvGrpSpPr/>
        <p:nvPr/>
      </p:nvGrpSpPr>
      <p:grpSpPr>
        <a:xfrm>
          <a:off x="0" y="0"/>
          <a:ext cx="0" cy="0"/>
          <a:chOff x="0" y="0"/>
          <a:chExt cx="0" cy="0"/>
        </a:xfrm>
      </p:grpSpPr>
      <p:grpSp>
        <p:nvGrpSpPr>
          <p:cNvPr id="23" name="Logo compleet">
            <a:extLst>
              <a:ext uri="{FF2B5EF4-FFF2-40B4-BE49-F238E27FC236}">
                <a16:creationId xmlns:a16="http://schemas.microsoft.com/office/drawing/2014/main" id="{E88A1A8D-D395-49D1-ACC5-D6211831C203}"/>
              </a:ext>
            </a:extLst>
          </p:cNvPr>
          <p:cNvGrpSpPr/>
          <p:nvPr userDrawn="1"/>
        </p:nvGrpSpPr>
        <p:grpSpPr>
          <a:xfrm>
            <a:off x="-244928" y="-257152"/>
            <a:ext cx="12509959" cy="7339636"/>
            <a:chOff x="-244928" y="-257152"/>
            <a:chExt cx="12509959" cy="7339636"/>
          </a:xfrm>
        </p:grpSpPr>
        <p:sp>
          <p:nvSpPr>
            <p:cNvPr id="10" name="Vrije vorm: vorm 9">
              <a:extLst>
                <a:ext uri="{FF2B5EF4-FFF2-40B4-BE49-F238E27FC236}">
                  <a16:creationId xmlns:a16="http://schemas.microsoft.com/office/drawing/2014/main" id="{EA4CD4C2-3721-4462-9019-090AAB19184F}"/>
                </a:ext>
              </a:extLst>
            </p:cNvPr>
            <p:cNvSpPr/>
            <p:nvPr/>
          </p:nvSpPr>
          <p:spPr>
            <a:xfrm>
              <a:off x="6730568" y="3008302"/>
              <a:ext cx="734122" cy="4074182"/>
            </a:xfrm>
            <a:custGeom>
              <a:avLst/>
              <a:gdLst>
                <a:gd name="connsiteX0" fmla="*/ 178553 w 734122"/>
                <a:gd name="connsiteY0" fmla="*/ 4074183 h 4074182"/>
                <a:gd name="connsiteX1" fmla="*/ 140718 w 734122"/>
                <a:gd name="connsiteY1" fmla="*/ 4074183 h 4074182"/>
                <a:gd name="connsiteX2" fmla="*/ 140718 w 734122"/>
                <a:gd name="connsiteY2" fmla="*/ 432774 h 4074182"/>
                <a:gd name="connsiteX3" fmla="*/ 147355 w 734122"/>
                <a:gd name="connsiteY3" fmla="*/ 305995 h 4074182"/>
                <a:gd name="connsiteX4" fmla="*/ 367061 w 734122"/>
                <a:gd name="connsiteY4" fmla="*/ 141382 h 4074182"/>
                <a:gd name="connsiteX5" fmla="*/ 586768 w 734122"/>
                <a:gd name="connsiteY5" fmla="*/ 306659 h 4074182"/>
                <a:gd name="connsiteX6" fmla="*/ 593405 w 734122"/>
                <a:gd name="connsiteY6" fmla="*/ 433438 h 4074182"/>
                <a:gd name="connsiteX7" fmla="*/ 586768 w 734122"/>
                <a:gd name="connsiteY7" fmla="*/ 560217 h 4074182"/>
                <a:gd name="connsiteX8" fmla="*/ 367061 w 734122"/>
                <a:gd name="connsiteY8" fmla="*/ 724830 h 4074182"/>
                <a:gd name="connsiteX9" fmla="*/ 298694 w 734122"/>
                <a:gd name="connsiteY9" fmla="*/ 718857 h 4074182"/>
                <a:gd name="connsiteX10" fmla="*/ 305995 w 734122"/>
                <a:gd name="connsiteY10" fmla="*/ 681686 h 4074182"/>
                <a:gd name="connsiteX11" fmla="*/ 367061 w 734122"/>
                <a:gd name="connsiteY11" fmla="*/ 686996 h 4074182"/>
                <a:gd name="connsiteX12" fmla="*/ 548933 w 734122"/>
                <a:gd name="connsiteY12" fmla="*/ 554243 h 4074182"/>
                <a:gd name="connsiteX13" fmla="*/ 554907 w 734122"/>
                <a:gd name="connsiteY13" fmla="*/ 432774 h 4074182"/>
                <a:gd name="connsiteX14" fmla="*/ 548933 w 734122"/>
                <a:gd name="connsiteY14" fmla="*/ 311305 h 4074182"/>
                <a:gd name="connsiteX15" fmla="*/ 367061 w 734122"/>
                <a:gd name="connsiteY15" fmla="*/ 178552 h 4074182"/>
                <a:gd name="connsiteX16" fmla="*/ 185190 w 734122"/>
                <a:gd name="connsiteY16" fmla="*/ 311305 h 4074182"/>
                <a:gd name="connsiteX17" fmla="*/ 179216 w 734122"/>
                <a:gd name="connsiteY17" fmla="*/ 432774 h 4074182"/>
                <a:gd name="connsiteX18" fmla="*/ 179216 w 734122"/>
                <a:gd name="connsiteY18" fmla="*/ 4074183 h 4074182"/>
                <a:gd name="connsiteX19" fmla="*/ 37834 w 734122"/>
                <a:gd name="connsiteY19" fmla="*/ 4074183 h 4074182"/>
                <a:gd name="connsiteX20" fmla="*/ 0 w 734122"/>
                <a:gd name="connsiteY20" fmla="*/ 4074183 h 4074182"/>
                <a:gd name="connsiteX21" fmla="*/ 0 w 734122"/>
                <a:gd name="connsiteY21" fmla="*/ 432774 h 4074182"/>
                <a:gd name="connsiteX22" fmla="*/ 7965 w 734122"/>
                <a:gd name="connsiteY22" fmla="*/ 275462 h 4074182"/>
                <a:gd name="connsiteX23" fmla="*/ 367061 w 734122"/>
                <a:gd name="connsiteY23" fmla="*/ 0 h 4074182"/>
                <a:gd name="connsiteX24" fmla="*/ 726158 w 734122"/>
                <a:gd name="connsiteY24" fmla="*/ 275462 h 4074182"/>
                <a:gd name="connsiteX25" fmla="*/ 734123 w 734122"/>
                <a:gd name="connsiteY25" fmla="*/ 432774 h 4074182"/>
                <a:gd name="connsiteX26" fmla="*/ 726158 w 734122"/>
                <a:gd name="connsiteY26" fmla="*/ 590086 h 4074182"/>
                <a:gd name="connsiteX27" fmla="*/ 367061 w 734122"/>
                <a:gd name="connsiteY27" fmla="*/ 865548 h 4074182"/>
                <a:gd name="connsiteX28" fmla="*/ 300021 w 734122"/>
                <a:gd name="connsiteY28" fmla="*/ 861566 h 4074182"/>
                <a:gd name="connsiteX29" fmla="*/ 304668 w 734122"/>
                <a:gd name="connsiteY29" fmla="*/ 823731 h 4074182"/>
                <a:gd name="connsiteX30" fmla="*/ 366397 w 734122"/>
                <a:gd name="connsiteY30" fmla="*/ 827714 h 4074182"/>
                <a:gd name="connsiteX31" fmla="*/ 688323 w 734122"/>
                <a:gd name="connsiteY31" fmla="*/ 584776 h 4074182"/>
                <a:gd name="connsiteX32" fmla="*/ 695624 w 734122"/>
                <a:gd name="connsiteY32" fmla="*/ 432774 h 4074182"/>
                <a:gd name="connsiteX33" fmla="*/ 688323 w 734122"/>
                <a:gd name="connsiteY33" fmla="*/ 280772 h 4074182"/>
                <a:gd name="connsiteX34" fmla="*/ 366397 w 734122"/>
                <a:gd name="connsiteY34" fmla="*/ 37835 h 4074182"/>
                <a:gd name="connsiteX35" fmla="*/ 44472 w 734122"/>
                <a:gd name="connsiteY35" fmla="*/ 280772 h 4074182"/>
                <a:gd name="connsiteX36" fmla="*/ 37171 w 734122"/>
                <a:gd name="connsiteY36" fmla="*/ 432774 h 4074182"/>
                <a:gd name="connsiteX37" fmla="*/ 37171 w 734122"/>
                <a:gd name="connsiteY37" fmla="*/ 4074183 h 40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22" h="4074182">
                  <a:moveTo>
                    <a:pt x="178553" y="4074183"/>
                  </a:moveTo>
                  <a:lnTo>
                    <a:pt x="140718" y="4074183"/>
                  </a:lnTo>
                  <a:lnTo>
                    <a:pt x="140718" y="432774"/>
                  </a:lnTo>
                  <a:cubicBezTo>
                    <a:pt x="140718" y="387638"/>
                    <a:pt x="140718" y="348476"/>
                    <a:pt x="147355" y="305995"/>
                  </a:cubicBezTo>
                  <a:cubicBezTo>
                    <a:pt x="157975" y="230990"/>
                    <a:pt x="204439" y="141382"/>
                    <a:pt x="367061" y="141382"/>
                  </a:cubicBezTo>
                  <a:cubicBezTo>
                    <a:pt x="529683" y="141382"/>
                    <a:pt x="576147" y="230990"/>
                    <a:pt x="586768" y="306659"/>
                  </a:cubicBezTo>
                  <a:cubicBezTo>
                    <a:pt x="593405" y="349140"/>
                    <a:pt x="593405" y="388302"/>
                    <a:pt x="593405" y="433438"/>
                  </a:cubicBezTo>
                  <a:cubicBezTo>
                    <a:pt x="593405" y="478574"/>
                    <a:pt x="593405" y="517736"/>
                    <a:pt x="586768" y="560217"/>
                  </a:cubicBezTo>
                  <a:cubicBezTo>
                    <a:pt x="576147" y="635222"/>
                    <a:pt x="529683" y="724830"/>
                    <a:pt x="367061" y="724830"/>
                  </a:cubicBezTo>
                  <a:cubicBezTo>
                    <a:pt x="342502" y="724830"/>
                    <a:pt x="319270" y="722839"/>
                    <a:pt x="298694" y="718857"/>
                  </a:cubicBezTo>
                  <a:lnTo>
                    <a:pt x="305995" y="681686"/>
                  </a:lnTo>
                  <a:cubicBezTo>
                    <a:pt x="323916" y="685004"/>
                    <a:pt x="344494" y="686996"/>
                    <a:pt x="367061" y="686996"/>
                  </a:cubicBezTo>
                  <a:cubicBezTo>
                    <a:pt x="477247" y="686996"/>
                    <a:pt x="536985" y="643851"/>
                    <a:pt x="548933" y="554243"/>
                  </a:cubicBezTo>
                  <a:cubicBezTo>
                    <a:pt x="554907" y="513753"/>
                    <a:pt x="554907" y="476583"/>
                    <a:pt x="554907" y="432774"/>
                  </a:cubicBezTo>
                  <a:cubicBezTo>
                    <a:pt x="554907" y="388966"/>
                    <a:pt x="554907" y="351131"/>
                    <a:pt x="548933" y="311305"/>
                  </a:cubicBezTo>
                  <a:cubicBezTo>
                    <a:pt x="536321" y="221697"/>
                    <a:pt x="476582" y="178552"/>
                    <a:pt x="367061" y="178552"/>
                  </a:cubicBezTo>
                  <a:cubicBezTo>
                    <a:pt x="256876" y="178552"/>
                    <a:pt x="197138" y="221697"/>
                    <a:pt x="185190" y="311305"/>
                  </a:cubicBezTo>
                  <a:cubicBezTo>
                    <a:pt x="179216" y="351795"/>
                    <a:pt x="179216" y="388966"/>
                    <a:pt x="179216" y="432774"/>
                  </a:cubicBezTo>
                  <a:lnTo>
                    <a:pt x="179216" y="4074183"/>
                  </a:lnTo>
                  <a:close/>
                  <a:moveTo>
                    <a:pt x="37834" y="4074183"/>
                  </a:moveTo>
                  <a:lnTo>
                    <a:pt x="0" y="4074183"/>
                  </a:lnTo>
                  <a:lnTo>
                    <a:pt x="0" y="432774"/>
                  </a:lnTo>
                  <a:cubicBezTo>
                    <a:pt x="0" y="372372"/>
                    <a:pt x="1327" y="322589"/>
                    <a:pt x="7965" y="275462"/>
                  </a:cubicBezTo>
                  <a:cubicBezTo>
                    <a:pt x="32525" y="102883"/>
                    <a:pt x="166605" y="0"/>
                    <a:pt x="367061" y="0"/>
                  </a:cubicBezTo>
                  <a:cubicBezTo>
                    <a:pt x="567518" y="0"/>
                    <a:pt x="701598" y="102883"/>
                    <a:pt x="726158" y="275462"/>
                  </a:cubicBezTo>
                  <a:cubicBezTo>
                    <a:pt x="732796" y="322589"/>
                    <a:pt x="734123" y="372372"/>
                    <a:pt x="734123" y="432774"/>
                  </a:cubicBezTo>
                  <a:cubicBezTo>
                    <a:pt x="734123" y="493177"/>
                    <a:pt x="732796" y="542959"/>
                    <a:pt x="726158" y="590086"/>
                  </a:cubicBezTo>
                  <a:cubicBezTo>
                    <a:pt x="701598" y="762665"/>
                    <a:pt x="567518" y="865548"/>
                    <a:pt x="367061" y="865548"/>
                  </a:cubicBezTo>
                  <a:cubicBezTo>
                    <a:pt x="343829" y="865548"/>
                    <a:pt x="321926" y="864221"/>
                    <a:pt x="300021" y="861566"/>
                  </a:cubicBezTo>
                  <a:lnTo>
                    <a:pt x="304668" y="823731"/>
                  </a:lnTo>
                  <a:cubicBezTo>
                    <a:pt x="324581" y="826386"/>
                    <a:pt x="345157" y="827714"/>
                    <a:pt x="366397" y="827714"/>
                  </a:cubicBezTo>
                  <a:cubicBezTo>
                    <a:pt x="546277" y="827714"/>
                    <a:pt x="666419" y="736778"/>
                    <a:pt x="688323" y="584776"/>
                  </a:cubicBezTo>
                  <a:cubicBezTo>
                    <a:pt x="694297" y="539640"/>
                    <a:pt x="695624" y="491186"/>
                    <a:pt x="695624" y="432774"/>
                  </a:cubicBezTo>
                  <a:cubicBezTo>
                    <a:pt x="695624" y="374363"/>
                    <a:pt x="694297" y="325245"/>
                    <a:pt x="688323" y="280772"/>
                  </a:cubicBezTo>
                  <a:cubicBezTo>
                    <a:pt x="667083" y="128770"/>
                    <a:pt x="546277" y="37835"/>
                    <a:pt x="366397" y="37835"/>
                  </a:cubicBezTo>
                  <a:cubicBezTo>
                    <a:pt x="186518" y="37835"/>
                    <a:pt x="66376" y="128770"/>
                    <a:pt x="44472" y="280772"/>
                  </a:cubicBezTo>
                  <a:cubicBezTo>
                    <a:pt x="38498" y="325908"/>
                    <a:pt x="37171" y="374363"/>
                    <a:pt x="37171" y="432774"/>
                  </a:cubicBezTo>
                  <a:lnTo>
                    <a:pt x="37171" y="4074183"/>
                  </a:lnTo>
                  <a:close/>
                </a:path>
              </a:pathLst>
            </a:custGeom>
            <a:solidFill>
              <a:srgbClr val="FFFFFF"/>
            </a:solidFill>
            <a:ln w="663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FD4ABA49-FA69-4637-9752-2DB63D193E82}"/>
                </a:ext>
              </a:extLst>
            </p:cNvPr>
            <p:cNvSpPr/>
            <p:nvPr/>
          </p:nvSpPr>
          <p:spPr>
            <a:xfrm>
              <a:off x="7679087" y="3008302"/>
              <a:ext cx="734122" cy="4074182"/>
            </a:xfrm>
            <a:custGeom>
              <a:avLst/>
              <a:gdLst>
                <a:gd name="connsiteX0" fmla="*/ 178552 w 734122"/>
                <a:gd name="connsiteY0" fmla="*/ 4074183 h 4074182"/>
                <a:gd name="connsiteX1" fmla="*/ 140718 w 734122"/>
                <a:gd name="connsiteY1" fmla="*/ 4074183 h 4074182"/>
                <a:gd name="connsiteX2" fmla="*/ 140718 w 734122"/>
                <a:gd name="connsiteY2" fmla="*/ 432774 h 4074182"/>
                <a:gd name="connsiteX3" fmla="*/ 147355 w 734122"/>
                <a:gd name="connsiteY3" fmla="*/ 305995 h 4074182"/>
                <a:gd name="connsiteX4" fmla="*/ 367061 w 734122"/>
                <a:gd name="connsiteY4" fmla="*/ 141382 h 4074182"/>
                <a:gd name="connsiteX5" fmla="*/ 586767 w 734122"/>
                <a:gd name="connsiteY5" fmla="*/ 306659 h 4074182"/>
                <a:gd name="connsiteX6" fmla="*/ 593404 w 734122"/>
                <a:gd name="connsiteY6" fmla="*/ 433438 h 4074182"/>
                <a:gd name="connsiteX7" fmla="*/ 586767 w 734122"/>
                <a:gd name="connsiteY7" fmla="*/ 560217 h 4074182"/>
                <a:gd name="connsiteX8" fmla="*/ 367061 w 734122"/>
                <a:gd name="connsiteY8" fmla="*/ 724830 h 4074182"/>
                <a:gd name="connsiteX9" fmla="*/ 298694 w 734122"/>
                <a:gd name="connsiteY9" fmla="*/ 718857 h 4074182"/>
                <a:gd name="connsiteX10" fmla="*/ 305995 w 734122"/>
                <a:gd name="connsiteY10" fmla="*/ 681686 h 4074182"/>
                <a:gd name="connsiteX11" fmla="*/ 367061 w 734122"/>
                <a:gd name="connsiteY11" fmla="*/ 686996 h 4074182"/>
                <a:gd name="connsiteX12" fmla="*/ 548933 w 734122"/>
                <a:gd name="connsiteY12" fmla="*/ 554243 h 4074182"/>
                <a:gd name="connsiteX13" fmla="*/ 554907 w 734122"/>
                <a:gd name="connsiteY13" fmla="*/ 432774 h 4074182"/>
                <a:gd name="connsiteX14" fmla="*/ 548933 w 734122"/>
                <a:gd name="connsiteY14" fmla="*/ 311305 h 4074182"/>
                <a:gd name="connsiteX15" fmla="*/ 367061 w 734122"/>
                <a:gd name="connsiteY15" fmla="*/ 178552 h 4074182"/>
                <a:gd name="connsiteX16" fmla="*/ 185190 w 734122"/>
                <a:gd name="connsiteY16" fmla="*/ 311305 h 4074182"/>
                <a:gd name="connsiteX17" fmla="*/ 179216 w 734122"/>
                <a:gd name="connsiteY17" fmla="*/ 432774 h 4074182"/>
                <a:gd name="connsiteX18" fmla="*/ 179216 w 734122"/>
                <a:gd name="connsiteY18" fmla="*/ 4074183 h 4074182"/>
                <a:gd name="connsiteX19" fmla="*/ 37834 w 734122"/>
                <a:gd name="connsiteY19" fmla="*/ 4074183 h 4074182"/>
                <a:gd name="connsiteX20" fmla="*/ 0 w 734122"/>
                <a:gd name="connsiteY20" fmla="*/ 4074183 h 4074182"/>
                <a:gd name="connsiteX21" fmla="*/ 0 w 734122"/>
                <a:gd name="connsiteY21" fmla="*/ 432774 h 4074182"/>
                <a:gd name="connsiteX22" fmla="*/ 7965 w 734122"/>
                <a:gd name="connsiteY22" fmla="*/ 275462 h 4074182"/>
                <a:gd name="connsiteX23" fmla="*/ 367061 w 734122"/>
                <a:gd name="connsiteY23" fmla="*/ 0 h 4074182"/>
                <a:gd name="connsiteX24" fmla="*/ 726157 w 734122"/>
                <a:gd name="connsiteY24" fmla="*/ 275462 h 4074182"/>
                <a:gd name="connsiteX25" fmla="*/ 734123 w 734122"/>
                <a:gd name="connsiteY25" fmla="*/ 432774 h 4074182"/>
                <a:gd name="connsiteX26" fmla="*/ 726157 w 734122"/>
                <a:gd name="connsiteY26" fmla="*/ 590086 h 4074182"/>
                <a:gd name="connsiteX27" fmla="*/ 367061 w 734122"/>
                <a:gd name="connsiteY27" fmla="*/ 865548 h 4074182"/>
                <a:gd name="connsiteX28" fmla="*/ 300021 w 734122"/>
                <a:gd name="connsiteY28" fmla="*/ 861566 h 4074182"/>
                <a:gd name="connsiteX29" fmla="*/ 304667 w 734122"/>
                <a:gd name="connsiteY29" fmla="*/ 823731 h 4074182"/>
                <a:gd name="connsiteX30" fmla="*/ 366397 w 734122"/>
                <a:gd name="connsiteY30" fmla="*/ 827714 h 4074182"/>
                <a:gd name="connsiteX31" fmla="*/ 688323 w 734122"/>
                <a:gd name="connsiteY31" fmla="*/ 584776 h 4074182"/>
                <a:gd name="connsiteX32" fmla="*/ 695624 w 734122"/>
                <a:gd name="connsiteY32" fmla="*/ 432774 h 4074182"/>
                <a:gd name="connsiteX33" fmla="*/ 688323 w 734122"/>
                <a:gd name="connsiteY33" fmla="*/ 280772 h 4074182"/>
                <a:gd name="connsiteX34" fmla="*/ 366397 w 734122"/>
                <a:gd name="connsiteY34" fmla="*/ 37835 h 4074182"/>
                <a:gd name="connsiteX35" fmla="*/ 44472 w 734122"/>
                <a:gd name="connsiteY35" fmla="*/ 280772 h 4074182"/>
                <a:gd name="connsiteX36" fmla="*/ 37171 w 734122"/>
                <a:gd name="connsiteY36" fmla="*/ 432774 h 4074182"/>
                <a:gd name="connsiteX37" fmla="*/ 37171 w 734122"/>
                <a:gd name="connsiteY37" fmla="*/ 4074183 h 40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22" h="4074182">
                  <a:moveTo>
                    <a:pt x="178552" y="4074183"/>
                  </a:moveTo>
                  <a:lnTo>
                    <a:pt x="140718" y="4074183"/>
                  </a:lnTo>
                  <a:lnTo>
                    <a:pt x="140718" y="432774"/>
                  </a:lnTo>
                  <a:cubicBezTo>
                    <a:pt x="140718" y="387638"/>
                    <a:pt x="140718" y="348476"/>
                    <a:pt x="147355" y="305995"/>
                  </a:cubicBezTo>
                  <a:cubicBezTo>
                    <a:pt x="157975" y="230990"/>
                    <a:pt x="204439" y="141382"/>
                    <a:pt x="367061" y="141382"/>
                  </a:cubicBezTo>
                  <a:cubicBezTo>
                    <a:pt x="529683" y="141382"/>
                    <a:pt x="576147" y="230990"/>
                    <a:pt x="586767" y="306659"/>
                  </a:cubicBezTo>
                  <a:cubicBezTo>
                    <a:pt x="593404" y="349140"/>
                    <a:pt x="593404" y="388302"/>
                    <a:pt x="593404" y="433438"/>
                  </a:cubicBezTo>
                  <a:cubicBezTo>
                    <a:pt x="593404" y="478574"/>
                    <a:pt x="593404" y="517736"/>
                    <a:pt x="586767" y="560217"/>
                  </a:cubicBezTo>
                  <a:cubicBezTo>
                    <a:pt x="576147" y="635222"/>
                    <a:pt x="529683" y="724830"/>
                    <a:pt x="367061" y="724830"/>
                  </a:cubicBezTo>
                  <a:cubicBezTo>
                    <a:pt x="342502" y="724830"/>
                    <a:pt x="319270" y="722839"/>
                    <a:pt x="298694" y="718857"/>
                  </a:cubicBezTo>
                  <a:lnTo>
                    <a:pt x="305995" y="681686"/>
                  </a:lnTo>
                  <a:cubicBezTo>
                    <a:pt x="323916" y="685004"/>
                    <a:pt x="344493" y="686996"/>
                    <a:pt x="367061" y="686996"/>
                  </a:cubicBezTo>
                  <a:cubicBezTo>
                    <a:pt x="477246" y="686996"/>
                    <a:pt x="536984" y="643851"/>
                    <a:pt x="548933" y="554243"/>
                  </a:cubicBezTo>
                  <a:cubicBezTo>
                    <a:pt x="554907" y="513753"/>
                    <a:pt x="554907" y="476583"/>
                    <a:pt x="554907" y="432774"/>
                  </a:cubicBezTo>
                  <a:cubicBezTo>
                    <a:pt x="554907" y="388966"/>
                    <a:pt x="554907" y="351131"/>
                    <a:pt x="548933" y="311305"/>
                  </a:cubicBezTo>
                  <a:cubicBezTo>
                    <a:pt x="536321" y="221697"/>
                    <a:pt x="476582" y="178552"/>
                    <a:pt x="367061" y="178552"/>
                  </a:cubicBezTo>
                  <a:cubicBezTo>
                    <a:pt x="257540" y="178552"/>
                    <a:pt x="197138" y="221697"/>
                    <a:pt x="185190" y="311305"/>
                  </a:cubicBezTo>
                  <a:cubicBezTo>
                    <a:pt x="179216" y="351795"/>
                    <a:pt x="179216" y="388966"/>
                    <a:pt x="179216" y="432774"/>
                  </a:cubicBezTo>
                  <a:lnTo>
                    <a:pt x="179216" y="4074183"/>
                  </a:lnTo>
                  <a:close/>
                  <a:moveTo>
                    <a:pt x="37834" y="4074183"/>
                  </a:moveTo>
                  <a:lnTo>
                    <a:pt x="0" y="4074183"/>
                  </a:lnTo>
                  <a:lnTo>
                    <a:pt x="0" y="432774"/>
                  </a:lnTo>
                  <a:cubicBezTo>
                    <a:pt x="0" y="372372"/>
                    <a:pt x="1327" y="322589"/>
                    <a:pt x="7965" y="275462"/>
                  </a:cubicBezTo>
                  <a:cubicBezTo>
                    <a:pt x="32524" y="102883"/>
                    <a:pt x="166605" y="0"/>
                    <a:pt x="367061" y="0"/>
                  </a:cubicBezTo>
                  <a:cubicBezTo>
                    <a:pt x="567518" y="0"/>
                    <a:pt x="701598" y="102883"/>
                    <a:pt x="726157" y="275462"/>
                  </a:cubicBezTo>
                  <a:cubicBezTo>
                    <a:pt x="732795" y="322589"/>
                    <a:pt x="734123" y="372372"/>
                    <a:pt x="734123" y="432774"/>
                  </a:cubicBezTo>
                  <a:cubicBezTo>
                    <a:pt x="734123" y="493177"/>
                    <a:pt x="732795" y="542959"/>
                    <a:pt x="726157" y="590086"/>
                  </a:cubicBezTo>
                  <a:cubicBezTo>
                    <a:pt x="701598" y="762665"/>
                    <a:pt x="567518" y="865548"/>
                    <a:pt x="367061" y="865548"/>
                  </a:cubicBezTo>
                  <a:cubicBezTo>
                    <a:pt x="343829" y="865548"/>
                    <a:pt x="321926" y="864221"/>
                    <a:pt x="300021" y="861566"/>
                  </a:cubicBezTo>
                  <a:lnTo>
                    <a:pt x="304667" y="823731"/>
                  </a:lnTo>
                  <a:cubicBezTo>
                    <a:pt x="324580" y="826386"/>
                    <a:pt x="345157" y="827714"/>
                    <a:pt x="366397" y="827714"/>
                  </a:cubicBezTo>
                  <a:cubicBezTo>
                    <a:pt x="546277" y="827714"/>
                    <a:pt x="666418" y="736778"/>
                    <a:pt x="688323" y="584776"/>
                  </a:cubicBezTo>
                  <a:cubicBezTo>
                    <a:pt x="694297" y="539640"/>
                    <a:pt x="695624" y="491186"/>
                    <a:pt x="695624" y="432774"/>
                  </a:cubicBezTo>
                  <a:cubicBezTo>
                    <a:pt x="695624" y="374363"/>
                    <a:pt x="694297" y="325245"/>
                    <a:pt x="688323" y="280772"/>
                  </a:cubicBezTo>
                  <a:cubicBezTo>
                    <a:pt x="667083" y="128770"/>
                    <a:pt x="546277" y="37835"/>
                    <a:pt x="366397" y="37835"/>
                  </a:cubicBezTo>
                  <a:cubicBezTo>
                    <a:pt x="186518" y="37835"/>
                    <a:pt x="66376" y="128770"/>
                    <a:pt x="44472" y="280772"/>
                  </a:cubicBezTo>
                  <a:cubicBezTo>
                    <a:pt x="38498" y="325908"/>
                    <a:pt x="37171" y="374363"/>
                    <a:pt x="37171" y="432774"/>
                  </a:cubicBezTo>
                  <a:lnTo>
                    <a:pt x="37171" y="4074183"/>
                  </a:lnTo>
                  <a:close/>
                </a:path>
              </a:pathLst>
            </a:custGeom>
            <a:solidFill>
              <a:srgbClr val="FFFFFF"/>
            </a:solidFill>
            <a:ln w="6635"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B8F7C213-1D07-496A-807A-52B49274AA47}"/>
                </a:ext>
              </a:extLst>
            </p:cNvPr>
            <p:cNvSpPr/>
            <p:nvPr/>
          </p:nvSpPr>
          <p:spPr>
            <a:xfrm>
              <a:off x="3068582" y="3008966"/>
              <a:ext cx="734122" cy="865548"/>
            </a:xfrm>
            <a:custGeom>
              <a:avLst/>
              <a:gdLst>
                <a:gd name="connsiteX0" fmla="*/ 367061 w 734122"/>
                <a:gd name="connsiteY0" fmla="*/ 865548 h 865548"/>
                <a:gd name="connsiteX1" fmla="*/ 7965 w 734122"/>
                <a:gd name="connsiteY1" fmla="*/ 590086 h 865548"/>
                <a:gd name="connsiteX2" fmla="*/ 0 w 734122"/>
                <a:gd name="connsiteY2" fmla="*/ 432774 h 865548"/>
                <a:gd name="connsiteX3" fmla="*/ 7965 w 734122"/>
                <a:gd name="connsiteY3" fmla="*/ 275462 h 865548"/>
                <a:gd name="connsiteX4" fmla="*/ 367061 w 734122"/>
                <a:gd name="connsiteY4" fmla="*/ 0 h 865548"/>
                <a:gd name="connsiteX5" fmla="*/ 726158 w 734122"/>
                <a:gd name="connsiteY5" fmla="*/ 275462 h 865548"/>
                <a:gd name="connsiteX6" fmla="*/ 734123 w 734122"/>
                <a:gd name="connsiteY6" fmla="*/ 432774 h 865548"/>
                <a:gd name="connsiteX7" fmla="*/ 726158 w 734122"/>
                <a:gd name="connsiteY7" fmla="*/ 590086 h 865548"/>
                <a:gd name="connsiteX8" fmla="*/ 367061 w 734122"/>
                <a:gd name="connsiteY8" fmla="*/ 865548 h 865548"/>
                <a:gd name="connsiteX9" fmla="*/ 367061 w 734122"/>
                <a:gd name="connsiteY9" fmla="*/ 37171 h 865548"/>
                <a:gd name="connsiteX10" fmla="*/ 45136 w 734122"/>
                <a:gd name="connsiteY10" fmla="*/ 280108 h 865548"/>
                <a:gd name="connsiteX11" fmla="*/ 37834 w 734122"/>
                <a:gd name="connsiteY11" fmla="*/ 432110 h 865548"/>
                <a:gd name="connsiteX12" fmla="*/ 45136 w 734122"/>
                <a:gd name="connsiteY12" fmla="*/ 584112 h 865548"/>
                <a:gd name="connsiteX13" fmla="*/ 367061 w 734122"/>
                <a:gd name="connsiteY13" fmla="*/ 827050 h 865548"/>
                <a:gd name="connsiteX14" fmla="*/ 688987 w 734122"/>
                <a:gd name="connsiteY14" fmla="*/ 584112 h 865548"/>
                <a:gd name="connsiteX15" fmla="*/ 696288 w 734122"/>
                <a:gd name="connsiteY15" fmla="*/ 432110 h 865548"/>
                <a:gd name="connsiteX16" fmla="*/ 688987 w 734122"/>
                <a:gd name="connsiteY16" fmla="*/ 280108 h 865548"/>
                <a:gd name="connsiteX17" fmla="*/ 367061 w 734122"/>
                <a:gd name="connsiteY17" fmla="*/ 37171 h 865548"/>
                <a:gd name="connsiteX18" fmla="*/ 367061 w 734122"/>
                <a:gd name="connsiteY18" fmla="*/ 724166 h 865548"/>
                <a:gd name="connsiteX19" fmla="*/ 147356 w 734122"/>
                <a:gd name="connsiteY19" fmla="*/ 558889 h 865548"/>
                <a:gd name="connsiteX20" fmla="*/ 140718 w 734122"/>
                <a:gd name="connsiteY20" fmla="*/ 432110 h 865548"/>
                <a:gd name="connsiteX21" fmla="*/ 147356 w 734122"/>
                <a:gd name="connsiteY21" fmla="*/ 305331 h 865548"/>
                <a:gd name="connsiteX22" fmla="*/ 367061 w 734122"/>
                <a:gd name="connsiteY22" fmla="*/ 140718 h 865548"/>
                <a:gd name="connsiteX23" fmla="*/ 586767 w 734122"/>
                <a:gd name="connsiteY23" fmla="*/ 305995 h 865548"/>
                <a:gd name="connsiteX24" fmla="*/ 593405 w 734122"/>
                <a:gd name="connsiteY24" fmla="*/ 432774 h 865548"/>
                <a:gd name="connsiteX25" fmla="*/ 586767 w 734122"/>
                <a:gd name="connsiteY25" fmla="*/ 559553 h 865548"/>
                <a:gd name="connsiteX26" fmla="*/ 367061 w 734122"/>
                <a:gd name="connsiteY26" fmla="*/ 724166 h 865548"/>
                <a:gd name="connsiteX27" fmla="*/ 367061 w 734122"/>
                <a:gd name="connsiteY27" fmla="*/ 178553 h 865548"/>
                <a:gd name="connsiteX28" fmla="*/ 185190 w 734122"/>
                <a:gd name="connsiteY28" fmla="*/ 311305 h 865548"/>
                <a:gd name="connsiteX29" fmla="*/ 179216 w 734122"/>
                <a:gd name="connsiteY29" fmla="*/ 432774 h 865548"/>
                <a:gd name="connsiteX30" fmla="*/ 185190 w 734122"/>
                <a:gd name="connsiteY30" fmla="*/ 554243 h 865548"/>
                <a:gd name="connsiteX31" fmla="*/ 367061 w 734122"/>
                <a:gd name="connsiteY31" fmla="*/ 686996 h 865548"/>
                <a:gd name="connsiteX32" fmla="*/ 548933 w 734122"/>
                <a:gd name="connsiteY32" fmla="*/ 554243 h 865548"/>
                <a:gd name="connsiteX33" fmla="*/ 554907 w 734122"/>
                <a:gd name="connsiteY33" fmla="*/ 432774 h 865548"/>
                <a:gd name="connsiteX34" fmla="*/ 548933 w 734122"/>
                <a:gd name="connsiteY34" fmla="*/ 311305 h 865548"/>
                <a:gd name="connsiteX35" fmla="*/ 367061 w 734122"/>
                <a:gd name="connsiteY35" fmla="*/ 178553 h 8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4122" h="865548">
                  <a:moveTo>
                    <a:pt x="367061" y="865548"/>
                  </a:moveTo>
                  <a:cubicBezTo>
                    <a:pt x="166605" y="865548"/>
                    <a:pt x="32524" y="762665"/>
                    <a:pt x="7965" y="590086"/>
                  </a:cubicBezTo>
                  <a:cubicBezTo>
                    <a:pt x="1327" y="542959"/>
                    <a:pt x="0" y="493177"/>
                    <a:pt x="0" y="432774"/>
                  </a:cubicBezTo>
                  <a:cubicBezTo>
                    <a:pt x="0" y="372371"/>
                    <a:pt x="1327" y="322589"/>
                    <a:pt x="7965" y="275462"/>
                  </a:cubicBezTo>
                  <a:cubicBezTo>
                    <a:pt x="32524" y="102883"/>
                    <a:pt x="166605" y="0"/>
                    <a:pt x="367061" y="0"/>
                  </a:cubicBezTo>
                  <a:cubicBezTo>
                    <a:pt x="567518" y="0"/>
                    <a:pt x="701599" y="102883"/>
                    <a:pt x="726158" y="275462"/>
                  </a:cubicBezTo>
                  <a:cubicBezTo>
                    <a:pt x="732795" y="322589"/>
                    <a:pt x="734123" y="372371"/>
                    <a:pt x="734123" y="432774"/>
                  </a:cubicBezTo>
                  <a:cubicBezTo>
                    <a:pt x="734123" y="493177"/>
                    <a:pt x="732795" y="542959"/>
                    <a:pt x="726158" y="590086"/>
                  </a:cubicBezTo>
                  <a:cubicBezTo>
                    <a:pt x="702262" y="762665"/>
                    <a:pt x="567518" y="865548"/>
                    <a:pt x="367061" y="865548"/>
                  </a:cubicBezTo>
                  <a:close/>
                  <a:moveTo>
                    <a:pt x="367061" y="37171"/>
                  </a:moveTo>
                  <a:cubicBezTo>
                    <a:pt x="187182" y="37171"/>
                    <a:pt x="67040" y="128106"/>
                    <a:pt x="45136" y="280108"/>
                  </a:cubicBezTo>
                  <a:cubicBezTo>
                    <a:pt x="39162" y="325244"/>
                    <a:pt x="37834" y="373699"/>
                    <a:pt x="37834" y="432110"/>
                  </a:cubicBezTo>
                  <a:cubicBezTo>
                    <a:pt x="37834" y="491185"/>
                    <a:pt x="39162" y="539640"/>
                    <a:pt x="45136" y="584112"/>
                  </a:cubicBezTo>
                  <a:cubicBezTo>
                    <a:pt x="66376" y="736114"/>
                    <a:pt x="187182" y="827050"/>
                    <a:pt x="367061" y="827050"/>
                  </a:cubicBezTo>
                  <a:cubicBezTo>
                    <a:pt x="546941" y="827050"/>
                    <a:pt x="667083" y="736114"/>
                    <a:pt x="688987" y="584112"/>
                  </a:cubicBezTo>
                  <a:cubicBezTo>
                    <a:pt x="694961" y="538976"/>
                    <a:pt x="696288" y="490522"/>
                    <a:pt x="696288" y="432110"/>
                  </a:cubicBezTo>
                  <a:cubicBezTo>
                    <a:pt x="696288" y="373035"/>
                    <a:pt x="694961" y="324581"/>
                    <a:pt x="688987" y="280108"/>
                  </a:cubicBezTo>
                  <a:cubicBezTo>
                    <a:pt x="667746" y="128106"/>
                    <a:pt x="546941" y="37171"/>
                    <a:pt x="367061" y="37171"/>
                  </a:cubicBezTo>
                  <a:close/>
                  <a:moveTo>
                    <a:pt x="367061" y="724166"/>
                  </a:moveTo>
                  <a:cubicBezTo>
                    <a:pt x="204439" y="724166"/>
                    <a:pt x="157976" y="634558"/>
                    <a:pt x="147356" y="558889"/>
                  </a:cubicBezTo>
                  <a:cubicBezTo>
                    <a:pt x="140718" y="516408"/>
                    <a:pt x="140718" y="477246"/>
                    <a:pt x="140718" y="432110"/>
                  </a:cubicBezTo>
                  <a:cubicBezTo>
                    <a:pt x="140718" y="386974"/>
                    <a:pt x="140718" y="347812"/>
                    <a:pt x="147356" y="305331"/>
                  </a:cubicBezTo>
                  <a:cubicBezTo>
                    <a:pt x="157976" y="230326"/>
                    <a:pt x="204439" y="140718"/>
                    <a:pt x="367061" y="140718"/>
                  </a:cubicBezTo>
                  <a:cubicBezTo>
                    <a:pt x="529684" y="140718"/>
                    <a:pt x="576147" y="230326"/>
                    <a:pt x="586767" y="305995"/>
                  </a:cubicBezTo>
                  <a:cubicBezTo>
                    <a:pt x="593405" y="348476"/>
                    <a:pt x="593405" y="387638"/>
                    <a:pt x="593405" y="432774"/>
                  </a:cubicBezTo>
                  <a:cubicBezTo>
                    <a:pt x="593405" y="477910"/>
                    <a:pt x="593405" y="517072"/>
                    <a:pt x="586767" y="559553"/>
                  </a:cubicBezTo>
                  <a:cubicBezTo>
                    <a:pt x="576147" y="634558"/>
                    <a:pt x="529684" y="724166"/>
                    <a:pt x="367061" y="724166"/>
                  </a:cubicBezTo>
                  <a:close/>
                  <a:moveTo>
                    <a:pt x="367061" y="178553"/>
                  </a:moveTo>
                  <a:cubicBezTo>
                    <a:pt x="256877" y="178553"/>
                    <a:pt x="197138" y="221697"/>
                    <a:pt x="185190" y="311305"/>
                  </a:cubicBezTo>
                  <a:cubicBezTo>
                    <a:pt x="179216" y="351795"/>
                    <a:pt x="179216" y="388966"/>
                    <a:pt x="179216" y="432774"/>
                  </a:cubicBezTo>
                  <a:cubicBezTo>
                    <a:pt x="179216" y="476582"/>
                    <a:pt x="179216" y="514417"/>
                    <a:pt x="185190" y="554243"/>
                  </a:cubicBezTo>
                  <a:cubicBezTo>
                    <a:pt x="197802" y="643851"/>
                    <a:pt x="257540" y="686996"/>
                    <a:pt x="367061" y="686996"/>
                  </a:cubicBezTo>
                  <a:cubicBezTo>
                    <a:pt x="477246" y="686996"/>
                    <a:pt x="536985" y="643851"/>
                    <a:pt x="548933" y="554243"/>
                  </a:cubicBezTo>
                  <a:cubicBezTo>
                    <a:pt x="554907" y="513753"/>
                    <a:pt x="554907" y="476582"/>
                    <a:pt x="554907" y="432774"/>
                  </a:cubicBezTo>
                  <a:cubicBezTo>
                    <a:pt x="554907" y="388966"/>
                    <a:pt x="554907" y="351131"/>
                    <a:pt x="548933" y="311305"/>
                  </a:cubicBezTo>
                  <a:cubicBezTo>
                    <a:pt x="536985" y="221697"/>
                    <a:pt x="477246" y="178553"/>
                    <a:pt x="367061" y="178553"/>
                  </a:cubicBezTo>
                  <a:close/>
                </a:path>
              </a:pathLst>
            </a:custGeom>
            <a:solidFill>
              <a:srgbClr val="FFFFFF"/>
            </a:solidFill>
            <a:ln w="663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A951D42D-E9F9-468C-85CD-D147B6DF5DD4}"/>
                </a:ext>
              </a:extLst>
            </p:cNvPr>
            <p:cNvSpPr/>
            <p:nvPr/>
          </p:nvSpPr>
          <p:spPr>
            <a:xfrm>
              <a:off x="4877339" y="-213608"/>
              <a:ext cx="734122" cy="4088122"/>
            </a:xfrm>
            <a:custGeom>
              <a:avLst/>
              <a:gdLst>
                <a:gd name="connsiteX0" fmla="*/ 367061 w 734122"/>
                <a:gd name="connsiteY0" fmla="*/ 4088123 h 4088122"/>
                <a:gd name="connsiteX1" fmla="*/ 7965 w 734122"/>
                <a:gd name="connsiteY1" fmla="*/ 3812661 h 4088122"/>
                <a:gd name="connsiteX2" fmla="*/ 0 w 734122"/>
                <a:gd name="connsiteY2" fmla="*/ 3655348 h 4088122"/>
                <a:gd name="connsiteX3" fmla="*/ 7965 w 734122"/>
                <a:gd name="connsiteY3" fmla="*/ 3498036 h 4088122"/>
                <a:gd name="connsiteX4" fmla="*/ 367061 w 734122"/>
                <a:gd name="connsiteY4" fmla="*/ 3222574 h 4088122"/>
                <a:gd name="connsiteX5" fmla="*/ 434101 w 734122"/>
                <a:gd name="connsiteY5" fmla="*/ 3226557 h 4088122"/>
                <a:gd name="connsiteX6" fmla="*/ 429455 w 734122"/>
                <a:gd name="connsiteY6" fmla="*/ 3264391 h 4088122"/>
                <a:gd name="connsiteX7" fmla="*/ 367061 w 734122"/>
                <a:gd name="connsiteY7" fmla="*/ 3260409 h 4088122"/>
                <a:gd name="connsiteX8" fmla="*/ 45136 w 734122"/>
                <a:gd name="connsiteY8" fmla="*/ 3503346 h 4088122"/>
                <a:gd name="connsiteX9" fmla="*/ 37835 w 734122"/>
                <a:gd name="connsiteY9" fmla="*/ 3655348 h 4088122"/>
                <a:gd name="connsiteX10" fmla="*/ 45136 w 734122"/>
                <a:gd name="connsiteY10" fmla="*/ 3807350 h 4088122"/>
                <a:gd name="connsiteX11" fmla="*/ 367061 w 734122"/>
                <a:gd name="connsiteY11" fmla="*/ 4050288 h 4088122"/>
                <a:gd name="connsiteX12" fmla="*/ 688987 w 734122"/>
                <a:gd name="connsiteY12" fmla="*/ 3807350 h 4088122"/>
                <a:gd name="connsiteX13" fmla="*/ 696288 w 734122"/>
                <a:gd name="connsiteY13" fmla="*/ 3655348 h 4088122"/>
                <a:gd name="connsiteX14" fmla="*/ 696288 w 734122"/>
                <a:gd name="connsiteY14" fmla="*/ 0 h 4088122"/>
                <a:gd name="connsiteX15" fmla="*/ 734123 w 734122"/>
                <a:gd name="connsiteY15" fmla="*/ 0 h 4088122"/>
                <a:gd name="connsiteX16" fmla="*/ 734123 w 734122"/>
                <a:gd name="connsiteY16" fmla="*/ 3655348 h 4088122"/>
                <a:gd name="connsiteX17" fmla="*/ 726158 w 734122"/>
                <a:gd name="connsiteY17" fmla="*/ 3812661 h 4088122"/>
                <a:gd name="connsiteX18" fmla="*/ 367061 w 734122"/>
                <a:gd name="connsiteY18" fmla="*/ 4088123 h 4088122"/>
                <a:gd name="connsiteX19" fmla="*/ 367061 w 734122"/>
                <a:gd name="connsiteY19" fmla="*/ 3946741 h 4088122"/>
                <a:gd name="connsiteX20" fmla="*/ 147356 w 734122"/>
                <a:gd name="connsiteY20" fmla="*/ 3781464 h 4088122"/>
                <a:gd name="connsiteX21" fmla="*/ 140718 w 734122"/>
                <a:gd name="connsiteY21" fmla="*/ 3654684 h 4088122"/>
                <a:gd name="connsiteX22" fmla="*/ 147356 w 734122"/>
                <a:gd name="connsiteY22" fmla="*/ 3527906 h 4088122"/>
                <a:gd name="connsiteX23" fmla="*/ 367061 w 734122"/>
                <a:gd name="connsiteY23" fmla="*/ 3363292 h 4088122"/>
                <a:gd name="connsiteX24" fmla="*/ 435429 w 734122"/>
                <a:gd name="connsiteY24" fmla="*/ 3369266 h 4088122"/>
                <a:gd name="connsiteX25" fmla="*/ 428128 w 734122"/>
                <a:gd name="connsiteY25" fmla="*/ 3406437 h 4088122"/>
                <a:gd name="connsiteX26" fmla="*/ 367061 w 734122"/>
                <a:gd name="connsiteY26" fmla="*/ 3401127 h 4088122"/>
                <a:gd name="connsiteX27" fmla="*/ 185190 w 734122"/>
                <a:gd name="connsiteY27" fmla="*/ 3533880 h 4088122"/>
                <a:gd name="connsiteX28" fmla="*/ 179216 w 734122"/>
                <a:gd name="connsiteY28" fmla="*/ 3655348 h 4088122"/>
                <a:gd name="connsiteX29" fmla="*/ 185190 w 734122"/>
                <a:gd name="connsiteY29" fmla="*/ 3776817 h 4088122"/>
                <a:gd name="connsiteX30" fmla="*/ 367061 w 734122"/>
                <a:gd name="connsiteY30" fmla="*/ 3909570 h 4088122"/>
                <a:gd name="connsiteX31" fmla="*/ 548933 w 734122"/>
                <a:gd name="connsiteY31" fmla="*/ 3776817 h 4088122"/>
                <a:gd name="connsiteX32" fmla="*/ 554907 w 734122"/>
                <a:gd name="connsiteY32" fmla="*/ 3655348 h 4088122"/>
                <a:gd name="connsiteX33" fmla="*/ 554907 w 734122"/>
                <a:gd name="connsiteY33" fmla="*/ 0 h 4088122"/>
                <a:gd name="connsiteX34" fmla="*/ 592741 w 734122"/>
                <a:gd name="connsiteY34" fmla="*/ 0 h 4088122"/>
                <a:gd name="connsiteX35" fmla="*/ 592741 w 734122"/>
                <a:gd name="connsiteY35" fmla="*/ 3655348 h 4088122"/>
                <a:gd name="connsiteX36" fmla="*/ 586104 w 734122"/>
                <a:gd name="connsiteY36" fmla="*/ 3782127 h 4088122"/>
                <a:gd name="connsiteX37" fmla="*/ 367061 w 734122"/>
                <a:gd name="connsiteY37" fmla="*/ 3946741 h 408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22" h="4088122">
                  <a:moveTo>
                    <a:pt x="367061" y="4088123"/>
                  </a:moveTo>
                  <a:cubicBezTo>
                    <a:pt x="166605" y="4088123"/>
                    <a:pt x="32524" y="3985239"/>
                    <a:pt x="7965" y="3812661"/>
                  </a:cubicBezTo>
                  <a:cubicBezTo>
                    <a:pt x="1328" y="3765533"/>
                    <a:pt x="0" y="3715751"/>
                    <a:pt x="0" y="3655348"/>
                  </a:cubicBezTo>
                  <a:cubicBezTo>
                    <a:pt x="0" y="3594946"/>
                    <a:pt x="1328" y="3545163"/>
                    <a:pt x="7965" y="3498036"/>
                  </a:cubicBezTo>
                  <a:cubicBezTo>
                    <a:pt x="32524" y="3325458"/>
                    <a:pt x="166605" y="3222574"/>
                    <a:pt x="367061" y="3222574"/>
                  </a:cubicBezTo>
                  <a:cubicBezTo>
                    <a:pt x="390293" y="3222574"/>
                    <a:pt x="412197" y="3223902"/>
                    <a:pt x="434101" y="3226557"/>
                  </a:cubicBezTo>
                  <a:lnTo>
                    <a:pt x="429455" y="3264391"/>
                  </a:lnTo>
                  <a:cubicBezTo>
                    <a:pt x="409543" y="3261736"/>
                    <a:pt x="388966" y="3260409"/>
                    <a:pt x="367061" y="3260409"/>
                  </a:cubicBezTo>
                  <a:cubicBezTo>
                    <a:pt x="187182" y="3260409"/>
                    <a:pt x="67040" y="3351344"/>
                    <a:pt x="45136" y="3503346"/>
                  </a:cubicBezTo>
                  <a:cubicBezTo>
                    <a:pt x="39162" y="3548482"/>
                    <a:pt x="37835" y="3596937"/>
                    <a:pt x="37835" y="3655348"/>
                  </a:cubicBezTo>
                  <a:cubicBezTo>
                    <a:pt x="37835" y="3714423"/>
                    <a:pt x="39162" y="3762878"/>
                    <a:pt x="45136" y="3807350"/>
                  </a:cubicBezTo>
                  <a:cubicBezTo>
                    <a:pt x="66376" y="3959352"/>
                    <a:pt x="187182" y="4050288"/>
                    <a:pt x="367061" y="4050288"/>
                  </a:cubicBezTo>
                  <a:cubicBezTo>
                    <a:pt x="546941" y="4050288"/>
                    <a:pt x="667083" y="3959352"/>
                    <a:pt x="688987" y="3807350"/>
                  </a:cubicBezTo>
                  <a:cubicBezTo>
                    <a:pt x="694961" y="3762214"/>
                    <a:pt x="696288" y="3713760"/>
                    <a:pt x="696288" y="3655348"/>
                  </a:cubicBezTo>
                  <a:lnTo>
                    <a:pt x="696288" y="0"/>
                  </a:lnTo>
                  <a:lnTo>
                    <a:pt x="734123" y="0"/>
                  </a:lnTo>
                  <a:lnTo>
                    <a:pt x="734123" y="3655348"/>
                  </a:lnTo>
                  <a:cubicBezTo>
                    <a:pt x="734123" y="3715751"/>
                    <a:pt x="732795" y="3765533"/>
                    <a:pt x="726158" y="3812661"/>
                  </a:cubicBezTo>
                  <a:cubicBezTo>
                    <a:pt x="702262" y="3985239"/>
                    <a:pt x="567518" y="4088123"/>
                    <a:pt x="367061" y="4088123"/>
                  </a:cubicBezTo>
                  <a:close/>
                  <a:moveTo>
                    <a:pt x="367061" y="3946741"/>
                  </a:moveTo>
                  <a:cubicBezTo>
                    <a:pt x="204439" y="3946741"/>
                    <a:pt x="157976" y="3857132"/>
                    <a:pt x="147356" y="3781464"/>
                  </a:cubicBezTo>
                  <a:cubicBezTo>
                    <a:pt x="140718" y="3738982"/>
                    <a:pt x="140718" y="3699821"/>
                    <a:pt x="140718" y="3654684"/>
                  </a:cubicBezTo>
                  <a:cubicBezTo>
                    <a:pt x="140718" y="3609548"/>
                    <a:pt x="140718" y="3570387"/>
                    <a:pt x="147356" y="3527906"/>
                  </a:cubicBezTo>
                  <a:cubicBezTo>
                    <a:pt x="157976" y="3452900"/>
                    <a:pt x="204439" y="3363292"/>
                    <a:pt x="367061" y="3363292"/>
                  </a:cubicBezTo>
                  <a:cubicBezTo>
                    <a:pt x="391621" y="3363292"/>
                    <a:pt x="414853" y="3365283"/>
                    <a:pt x="435429" y="3369266"/>
                  </a:cubicBezTo>
                  <a:lnTo>
                    <a:pt x="428128" y="3406437"/>
                  </a:lnTo>
                  <a:cubicBezTo>
                    <a:pt x="410206" y="3403118"/>
                    <a:pt x="389630" y="3401127"/>
                    <a:pt x="367061" y="3401127"/>
                  </a:cubicBezTo>
                  <a:cubicBezTo>
                    <a:pt x="256877" y="3401127"/>
                    <a:pt x="197138" y="3444272"/>
                    <a:pt x="185190" y="3533880"/>
                  </a:cubicBezTo>
                  <a:cubicBezTo>
                    <a:pt x="179216" y="3574369"/>
                    <a:pt x="179216" y="3611540"/>
                    <a:pt x="179216" y="3655348"/>
                  </a:cubicBezTo>
                  <a:cubicBezTo>
                    <a:pt x="179216" y="3699157"/>
                    <a:pt x="179216" y="3736991"/>
                    <a:pt x="185190" y="3776817"/>
                  </a:cubicBezTo>
                  <a:cubicBezTo>
                    <a:pt x="197802" y="3866425"/>
                    <a:pt x="257540" y="3909570"/>
                    <a:pt x="367061" y="3909570"/>
                  </a:cubicBezTo>
                  <a:cubicBezTo>
                    <a:pt x="477246" y="3909570"/>
                    <a:pt x="536985" y="3866425"/>
                    <a:pt x="548933" y="3776817"/>
                  </a:cubicBezTo>
                  <a:cubicBezTo>
                    <a:pt x="554907" y="3736328"/>
                    <a:pt x="554907" y="3699157"/>
                    <a:pt x="554907" y="3655348"/>
                  </a:cubicBezTo>
                  <a:lnTo>
                    <a:pt x="554907" y="0"/>
                  </a:lnTo>
                  <a:lnTo>
                    <a:pt x="592741" y="0"/>
                  </a:lnTo>
                  <a:lnTo>
                    <a:pt x="592741" y="3655348"/>
                  </a:lnTo>
                  <a:cubicBezTo>
                    <a:pt x="592741" y="3700484"/>
                    <a:pt x="592741" y="3739646"/>
                    <a:pt x="586104" y="3782127"/>
                  </a:cubicBezTo>
                  <a:cubicBezTo>
                    <a:pt x="576147" y="3857132"/>
                    <a:pt x="529684" y="3946741"/>
                    <a:pt x="367061" y="3946741"/>
                  </a:cubicBezTo>
                  <a:close/>
                </a:path>
              </a:pathLst>
            </a:custGeom>
            <a:solidFill>
              <a:srgbClr val="FFFFFF"/>
            </a:solidFill>
            <a:ln w="6635"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59EB4BFE-DED7-49DE-8648-944BFA89F742}"/>
                </a:ext>
              </a:extLst>
            </p:cNvPr>
            <p:cNvSpPr/>
            <p:nvPr/>
          </p:nvSpPr>
          <p:spPr>
            <a:xfrm>
              <a:off x="3979266" y="-257152"/>
              <a:ext cx="734122" cy="4133921"/>
            </a:xfrm>
            <a:custGeom>
              <a:avLst/>
              <a:gdLst>
                <a:gd name="connsiteX0" fmla="*/ 367061 w 734122"/>
                <a:gd name="connsiteY0" fmla="*/ 4133922 h 4133921"/>
                <a:gd name="connsiteX1" fmla="*/ 7965 w 734122"/>
                <a:gd name="connsiteY1" fmla="*/ 3858460 h 4133921"/>
                <a:gd name="connsiteX2" fmla="*/ 0 w 734122"/>
                <a:gd name="connsiteY2" fmla="*/ 3701148 h 4133921"/>
                <a:gd name="connsiteX3" fmla="*/ 0 w 734122"/>
                <a:gd name="connsiteY3" fmla="*/ 0 h 4133921"/>
                <a:gd name="connsiteX4" fmla="*/ 37834 w 734122"/>
                <a:gd name="connsiteY4" fmla="*/ 0 h 4133921"/>
                <a:gd name="connsiteX5" fmla="*/ 37834 w 734122"/>
                <a:gd name="connsiteY5" fmla="*/ 3700484 h 4133921"/>
                <a:gd name="connsiteX6" fmla="*/ 45136 w 734122"/>
                <a:gd name="connsiteY6" fmla="*/ 3852486 h 4133921"/>
                <a:gd name="connsiteX7" fmla="*/ 367061 w 734122"/>
                <a:gd name="connsiteY7" fmla="*/ 4095424 h 4133921"/>
                <a:gd name="connsiteX8" fmla="*/ 688987 w 734122"/>
                <a:gd name="connsiteY8" fmla="*/ 3852486 h 4133921"/>
                <a:gd name="connsiteX9" fmla="*/ 696288 w 734122"/>
                <a:gd name="connsiteY9" fmla="*/ 3700484 h 4133921"/>
                <a:gd name="connsiteX10" fmla="*/ 696288 w 734122"/>
                <a:gd name="connsiteY10" fmla="*/ 0 h 4133921"/>
                <a:gd name="connsiteX11" fmla="*/ 734123 w 734122"/>
                <a:gd name="connsiteY11" fmla="*/ 0 h 4133921"/>
                <a:gd name="connsiteX12" fmla="*/ 734123 w 734122"/>
                <a:gd name="connsiteY12" fmla="*/ 3700484 h 4133921"/>
                <a:gd name="connsiteX13" fmla="*/ 726158 w 734122"/>
                <a:gd name="connsiteY13" fmla="*/ 3857796 h 4133921"/>
                <a:gd name="connsiteX14" fmla="*/ 367061 w 734122"/>
                <a:gd name="connsiteY14" fmla="*/ 4133922 h 4133921"/>
                <a:gd name="connsiteX15" fmla="*/ 367061 w 734122"/>
                <a:gd name="connsiteY15" fmla="*/ 3992540 h 4133921"/>
                <a:gd name="connsiteX16" fmla="*/ 147355 w 734122"/>
                <a:gd name="connsiteY16" fmla="*/ 3827263 h 4133921"/>
                <a:gd name="connsiteX17" fmla="*/ 140718 w 734122"/>
                <a:gd name="connsiteY17" fmla="*/ 3700484 h 4133921"/>
                <a:gd name="connsiteX18" fmla="*/ 140718 w 734122"/>
                <a:gd name="connsiteY18" fmla="*/ 0 h 4133921"/>
                <a:gd name="connsiteX19" fmla="*/ 178552 w 734122"/>
                <a:gd name="connsiteY19" fmla="*/ 0 h 4133921"/>
                <a:gd name="connsiteX20" fmla="*/ 178552 w 734122"/>
                <a:gd name="connsiteY20" fmla="*/ 3700484 h 4133921"/>
                <a:gd name="connsiteX21" fmla="*/ 184526 w 734122"/>
                <a:gd name="connsiteY21" fmla="*/ 3821953 h 4133921"/>
                <a:gd name="connsiteX22" fmla="*/ 366397 w 734122"/>
                <a:gd name="connsiteY22" fmla="*/ 3954706 h 4133921"/>
                <a:gd name="connsiteX23" fmla="*/ 548269 w 734122"/>
                <a:gd name="connsiteY23" fmla="*/ 3821953 h 4133921"/>
                <a:gd name="connsiteX24" fmla="*/ 554243 w 734122"/>
                <a:gd name="connsiteY24" fmla="*/ 3700484 h 4133921"/>
                <a:gd name="connsiteX25" fmla="*/ 554243 w 734122"/>
                <a:gd name="connsiteY25" fmla="*/ 0 h 4133921"/>
                <a:gd name="connsiteX26" fmla="*/ 592077 w 734122"/>
                <a:gd name="connsiteY26" fmla="*/ 0 h 4133921"/>
                <a:gd name="connsiteX27" fmla="*/ 592077 w 734122"/>
                <a:gd name="connsiteY27" fmla="*/ 3700484 h 4133921"/>
                <a:gd name="connsiteX28" fmla="*/ 585440 w 734122"/>
                <a:gd name="connsiteY28" fmla="*/ 3827263 h 4133921"/>
                <a:gd name="connsiteX29" fmla="*/ 367061 w 734122"/>
                <a:gd name="connsiteY29" fmla="*/ 3992540 h 413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4122" h="4133921">
                  <a:moveTo>
                    <a:pt x="367061" y="4133922"/>
                  </a:moveTo>
                  <a:cubicBezTo>
                    <a:pt x="166605" y="4133922"/>
                    <a:pt x="32524" y="4031039"/>
                    <a:pt x="7965" y="3858460"/>
                  </a:cubicBezTo>
                  <a:cubicBezTo>
                    <a:pt x="1327" y="3811333"/>
                    <a:pt x="0" y="3761551"/>
                    <a:pt x="0" y="3701148"/>
                  </a:cubicBezTo>
                  <a:lnTo>
                    <a:pt x="0" y="0"/>
                  </a:lnTo>
                  <a:lnTo>
                    <a:pt x="37834" y="0"/>
                  </a:lnTo>
                  <a:lnTo>
                    <a:pt x="37834" y="3700484"/>
                  </a:lnTo>
                  <a:cubicBezTo>
                    <a:pt x="37834" y="3759559"/>
                    <a:pt x="39162" y="3808014"/>
                    <a:pt x="45136" y="3852486"/>
                  </a:cubicBezTo>
                  <a:cubicBezTo>
                    <a:pt x="66376" y="4004488"/>
                    <a:pt x="187181" y="4095424"/>
                    <a:pt x="367061" y="4095424"/>
                  </a:cubicBezTo>
                  <a:cubicBezTo>
                    <a:pt x="546941" y="4095424"/>
                    <a:pt x="667083" y="4004488"/>
                    <a:pt x="688987" y="3852486"/>
                  </a:cubicBezTo>
                  <a:cubicBezTo>
                    <a:pt x="694961" y="3807350"/>
                    <a:pt x="696288" y="3758895"/>
                    <a:pt x="696288" y="3700484"/>
                  </a:cubicBezTo>
                  <a:lnTo>
                    <a:pt x="696288" y="0"/>
                  </a:lnTo>
                  <a:lnTo>
                    <a:pt x="734123" y="0"/>
                  </a:lnTo>
                  <a:lnTo>
                    <a:pt x="734123" y="3700484"/>
                  </a:lnTo>
                  <a:cubicBezTo>
                    <a:pt x="734123" y="3760887"/>
                    <a:pt x="732795" y="3810669"/>
                    <a:pt x="726158" y="3857796"/>
                  </a:cubicBezTo>
                  <a:cubicBezTo>
                    <a:pt x="701598" y="4031039"/>
                    <a:pt x="567518" y="4133922"/>
                    <a:pt x="367061" y="4133922"/>
                  </a:cubicBezTo>
                  <a:close/>
                  <a:moveTo>
                    <a:pt x="367061" y="3992540"/>
                  </a:moveTo>
                  <a:cubicBezTo>
                    <a:pt x="204439" y="3992540"/>
                    <a:pt x="157976" y="3902932"/>
                    <a:pt x="147355" y="3827263"/>
                  </a:cubicBezTo>
                  <a:cubicBezTo>
                    <a:pt x="140718" y="3784782"/>
                    <a:pt x="140718" y="3745620"/>
                    <a:pt x="140718" y="3700484"/>
                  </a:cubicBezTo>
                  <a:lnTo>
                    <a:pt x="140718" y="0"/>
                  </a:lnTo>
                  <a:lnTo>
                    <a:pt x="178552" y="0"/>
                  </a:lnTo>
                  <a:lnTo>
                    <a:pt x="178552" y="3700484"/>
                  </a:lnTo>
                  <a:cubicBezTo>
                    <a:pt x="178552" y="3744293"/>
                    <a:pt x="178552" y="3782127"/>
                    <a:pt x="184526" y="3821953"/>
                  </a:cubicBezTo>
                  <a:cubicBezTo>
                    <a:pt x="197138" y="3911561"/>
                    <a:pt x="256876" y="3954706"/>
                    <a:pt x="366397" y="3954706"/>
                  </a:cubicBezTo>
                  <a:cubicBezTo>
                    <a:pt x="476583" y="3954706"/>
                    <a:pt x="536321" y="3911561"/>
                    <a:pt x="548269" y="3821953"/>
                  </a:cubicBezTo>
                  <a:cubicBezTo>
                    <a:pt x="554243" y="3781464"/>
                    <a:pt x="554243" y="3744293"/>
                    <a:pt x="554243" y="3700484"/>
                  </a:cubicBezTo>
                  <a:lnTo>
                    <a:pt x="554243" y="0"/>
                  </a:lnTo>
                  <a:lnTo>
                    <a:pt x="592077" y="0"/>
                  </a:lnTo>
                  <a:lnTo>
                    <a:pt x="592077" y="3700484"/>
                  </a:lnTo>
                  <a:cubicBezTo>
                    <a:pt x="592077" y="3745620"/>
                    <a:pt x="592077" y="3784782"/>
                    <a:pt x="585440" y="3827263"/>
                  </a:cubicBezTo>
                  <a:cubicBezTo>
                    <a:pt x="576147" y="3902932"/>
                    <a:pt x="529020" y="3992540"/>
                    <a:pt x="367061" y="3992540"/>
                  </a:cubicBezTo>
                  <a:close/>
                </a:path>
              </a:pathLst>
            </a:custGeom>
            <a:solidFill>
              <a:srgbClr val="FFFFFF"/>
            </a:solidFill>
            <a:ln w="6635"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14897FF0-BA82-48A4-9562-0BAB288E2307}"/>
                </a:ext>
              </a:extLst>
            </p:cNvPr>
            <p:cNvSpPr/>
            <p:nvPr/>
          </p:nvSpPr>
          <p:spPr>
            <a:xfrm>
              <a:off x="2058333" y="2752753"/>
              <a:ext cx="835015" cy="1121761"/>
            </a:xfrm>
            <a:custGeom>
              <a:avLst/>
              <a:gdLst>
                <a:gd name="connsiteX0" fmla="*/ 420163 w 835015"/>
                <a:gd name="connsiteY0" fmla="*/ 1121761 h 1121761"/>
                <a:gd name="connsiteX1" fmla="*/ 11948 w 835015"/>
                <a:gd name="connsiteY1" fmla="*/ 846299 h 1121761"/>
                <a:gd name="connsiteX2" fmla="*/ 0 w 835015"/>
                <a:gd name="connsiteY2" fmla="*/ 560881 h 1121761"/>
                <a:gd name="connsiteX3" fmla="*/ 0 w 835015"/>
                <a:gd name="connsiteY3" fmla="*/ 541631 h 1121761"/>
                <a:gd name="connsiteX4" fmla="*/ 11284 w 835015"/>
                <a:gd name="connsiteY4" fmla="*/ 275462 h 1121761"/>
                <a:gd name="connsiteX5" fmla="*/ 419499 w 835015"/>
                <a:gd name="connsiteY5" fmla="*/ 0 h 1121761"/>
                <a:gd name="connsiteX6" fmla="*/ 419499 w 835015"/>
                <a:gd name="connsiteY6" fmla="*/ 0 h 1121761"/>
                <a:gd name="connsiteX7" fmla="*/ 827714 w 835015"/>
                <a:gd name="connsiteY7" fmla="*/ 275462 h 1121761"/>
                <a:gd name="connsiteX8" fmla="*/ 789879 w 835015"/>
                <a:gd name="connsiteY8" fmla="*/ 280772 h 1121761"/>
                <a:gd name="connsiteX9" fmla="*/ 418835 w 835015"/>
                <a:gd name="connsiteY9" fmla="*/ 37835 h 1121761"/>
                <a:gd name="connsiteX10" fmla="*/ 418835 w 835015"/>
                <a:gd name="connsiteY10" fmla="*/ 37835 h 1121761"/>
                <a:gd name="connsiteX11" fmla="*/ 47791 w 835015"/>
                <a:gd name="connsiteY11" fmla="*/ 280772 h 1121761"/>
                <a:gd name="connsiteX12" fmla="*/ 36507 w 835015"/>
                <a:gd name="connsiteY12" fmla="*/ 560881 h 1121761"/>
                <a:gd name="connsiteX13" fmla="*/ 36507 w 835015"/>
                <a:gd name="connsiteY13" fmla="*/ 574156 h 1121761"/>
                <a:gd name="connsiteX14" fmla="*/ 47791 w 835015"/>
                <a:gd name="connsiteY14" fmla="*/ 841653 h 1121761"/>
                <a:gd name="connsiteX15" fmla="*/ 418835 w 835015"/>
                <a:gd name="connsiteY15" fmla="*/ 1084590 h 1121761"/>
                <a:gd name="connsiteX16" fmla="*/ 789879 w 835015"/>
                <a:gd name="connsiteY16" fmla="*/ 841653 h 1121761"/>
                <a:gd name="connsiteX17" fmla="*/ 797181 w 835015"/>
                <a:gd name="connsiteY17" fmla="*/ 689651 h 1121761"/>
                <a:gd name="connsiteX18" fmla="*/ 797181 w 835015"/>
                <a:gd name="connsiteY18" fmla="*/ 659781 h 1121761"/>
                <a:gd name="connsiteX19" fmla="*/ 625929 w 835015"/>
                <a:gd name="connsiteY19" fmla="*/ 527029 h 1121761"/>
                <a:gd name="connsiteX20" fmla="*/ 166605 w 835015"/>
                <a:gd name="connsiteY20" fmla="*/ 527029 h 1121761"/>
                <a:gd name="connsiteX21" fmla="*/ 166605 w 835015"/>
                <a:gd name="connsiteY21" fmla="*/ 489194 h 1121761"/>
                <a:gd name="connsiteX22" fmla="*/ 625929 w 835015"/>
                <a:gd name="connsiteY22" fmla="*/ 489194 h 1121761"/>
                <a:gd name="connsiteX23" fmla="*/ 835015 w 835015"/>
                <a:gd name="connsiteY23" fmla="*/ 659781 h 1121761"/>
                <a:gd name="connsiteX24" fmla="*/ 835015 w 835015"/>
                <a:gd name="connsiteY24" fmla="*/ 690315 h 1121761"/>
                <a:gd name="connsiteX25" fmla="*/ 827050 w 835015"/>
                <a:gd name="connsiteY25" fmla="*/ 847626 h 1121761"/>
                <a:gd name="connsiteX26" fmla="*/ 420163 w 835015"/>
                <a:gd name="connsiteY26" fmla="*/ 1121761 h 1121761"/>
                <a:gd name="connsiteX27" fmla="*/ 420163 w 835015"/>
                <a:gd name="connsiteY27" fmla="*/ 980379 h 1121761"/>
                <a:gd name="connsiteX28" fmla="*/ 152666 w 835015"/>
                <a:gd name="connsiteY28" fmla="*/ 822404 h 1121761"/>
                <a:gd name="connsiteX29" fmla="*/ 151338 w 835015"/>
                <a:gd name="connsiteY29" fmla="*/ 822404 h 1121761"/>
                <a:gd name="connsiteX30" fmla="*/ 141382 w 835015"/>
                <a:gd name="connsiteY30" fmla="*/ 560217 h 1121761"/>
                <a:gd name="connsiteX31" fmla="*/ 141382 w 835015"/>
                <a:gd name="connsiteY31" fmla="*/ 540968 h 1121761"/>
                <a:gd name="connsiteX32" fmla="*/ 151338 w 835015"/>
                <a:gd name="connsiteY32" fmla="*/ 305331 h 1121761"/>
                <a:gd name="connsiteX33" fmla="*/ 419499 w 835015"/>
                <a:gd name="connsiteY33" fmla="*/ 140054 h 1121761"/>
                <a:gd name="connsiteX34" fmla="*/ 419499 w 835015"/>
                <a:gd name="connsiteY34" fmla="*/ 140054 h 1121761"/>
                <a:gd name="connsiteX35" fmla="*/ 688323 w 835015"/>
                <a:gd name="connsiteY35" fmla="*/ 305331 h 1121761"/>
                <a:gd name="connsiteX36" fmla="*/ 650489 w 835015"/>
                <a:gd name="connsiteY36" fmla="*/ 310642 h 1121761"/>
                <a:gd name="connsiteX37" fmla="*/ 419499 w 835015"/>
                <a:gd name="connsiteY37" fmla="*/ 178552 h 1121761"/>
                <a:gd name="connsiteX38" fmla="*/ 419499 w 835015"/>
                <a:gd name="connsiteY38" fmla="*/ 178552 h 1121761"/>
                <a:gd name="connsiteX39" fmla="*/ 187845 w 835015"/>
                <a:gd name="connsiteY39" fmla="*/ 311305 h 1121761"/>
                <a:gd name="connsiteX40" fmla="*/ 177889 w 835015"/>
                <a:gd name="connsiteY40" fmla="*/ 560217 h 1121761"/>
                <a:gd name="connsiteX41" fmla="*/ 177889 w 835015"/>
                <a:gd name="connsiteY41" fmla="*/ 572164 h 1121761"/>
                <a:gd name="connsiteX42" fmla="*/ 186518 w 835015"/>
                <a:gd name="connsiteY42" fmla="*/ 809792 h 1121761"/>
                <a:gd name="connsiteX43" fmla="*/ 187182 w 835015"/>
                <a:gd name="connsiteY43" fmla="*/ 809792 h 1121761"/>
                <a:gd name="connsiteX44" fmla="*/ 418171 w 835015"/>
                <a:gd name="connsiteY44" fmla="*/ 942545 h 1121761"/>
                <a:gd name="connsiteX45" fmla="*/ 649825 w 835015"/>
                <a:gd name="connsiteY45" fmla="*/ 809792 h 1121761"/>
                <a:gd name="connsiteX46" fmla="*/ 655799 w 835015"/>
                <a:gd name="connsiteY46" fmla="*/ 688323 h 1121761"/>
                <a:gd name="connsiteX47" fmla="*/ 655799 w 835015"/>
                <a:gd name="connsiteY47" fmla="*/ 681686 h 1121761"/>
                <a:gd name="connsiteX48" fmla="*/ 628585 w 835015"/>
                <a:gd name="connsiteY48" fmla="*/ 666419 h 1121761"/>
                <a:gd name="connsiteX49" fmla="*/ 166605 w 835015"/>
                <a:gd name="connsiteY49" fmla="*/ 666419 h 1121761"/>
                <a:gd name="connsiteX50" fmla="*/ 166605 w 835015"/>
                <a:gd name="connsiteY50" fmla="*/ 628584 h 1121761"/>
                <a:gd name="connsiteX51" fmla="*/ 628585 w 835015"/>
                <a:gd name="connsiteY51" fmla="*/ 628584 h 1121761"/>
                <a:gd name="connsiteX52" fmla="*/ 693633 w 835015"/>
                <a:gd name="connsiteY52" fmla="*/ 681022 h 1121761"/>
                <a:gd name="connsiteX53" fmla="*/ 693633 w 835015"/>
                <a:gd name="connsiteY53" fmla="*/ 687660 h 1121761"/>
                <a:gd name="connsiteX54" fmla="*/ 686996 w 835015"/>
                <a:gd name="connsiteY54" fmla="*/ 814438 h 1121761"/>
                <a:gd name="connsiteX55" fmla="*/ 420163 w 835015"/>
                <a:gd name="connsiteY55" fmla="*/ 980379 h 112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5015" h="1121761">
                  <a:moveTo>
                    <a:pt x="420163" y="1121761"/>
                  </a:moveTo>
                  <a:cubicBezTo>
                    <a:pt x="192492" y="1121761"/>
                    <a:pt x="35843" y="1016223"/>
                    <a:pt x="11948" y="846299"/>
                  </a:cubicBezTo>
                  <a:cubicBezTo>
                    <a:pt x="5310" y="798508"/>
                    <a:pt x="0" y="619292"/>
                    <a:pt x="0" y="560881"/>
                  </a:cubicBezTo>
                  <a:lnTo>
                    <a:pt x="0" y="541631"/>
                  </a:lnTo>
                  <a:cubicBezTo>
                    <a:pt x="664" y="465962"/>
                    <a:pt x="5974" y="317279"/>
                    <a:pt x="11284" y="275462"/>
                  </a:cubicBezTo>
                  <a:cubicBezTo>
                    <a:pt x="35179" y="105538"/>
                    <a:pt x="191828" y="0"/>
                    <a:pt x="419499" y="0"/>
                  </a:cubicBezTo>
                  <a:cubicBezTo>
                    <a:pt x="419499" y="0"/>
                    <a:pt x="419499" y="0"/>
                    <a:pt x="419499" y="0"/>
                  </a:cubicBezTo>
                  <a:cubicBezTo>
                    <a:pt x="588095" y="0"/>
                    <a:pt x="795189" y="47791"/>
                    <a:pt x="827714" y="275462"/>
                  </a:cubicBezTo>
                  <a:lnTo>
                    <a:pt x="789879" y="280772"/>
                  </a:lnTo>
                  <a:cubicBezTo>
                    <a:pt x="767311" y="119478"/>
                    <a:pt x="642524" y="37835"/>
                    <a:pt x="418835" y="37835"/>
                  </a:cubicBezTo>
                  <a:cubicBezTo>
                    <a:pt x="418835" y="37835"/>
                    <a:pt x="418835" y="37835"/>
                    <a:pt x="418835" y="37835"/>
                  </a:cubicBezTo>
                  <a:cubicBezTo>
                    <a:pt x="211077" y="37835"/>
                    <a:pt x="69031" y="130762"/>
                    <a:pt x="47791" y="280772"/>
                  </a:cubicBezTo>
                  <a:cubicBezTo>
                    <a:pt x="41817" y="323917"/>
                    <a:pt x="36507" y="497159"/>
                    <a:pt x="36507" y="560881"/>
                  </a:cubicBezTo>
                  <a:lnTo>
                    <a:pt x="36507" y="574156"/>
                  </a:lnTo>
                  <a:cubicBezTo>
                    <a:pt x="37171" y="645842"/>
                    <a:pt x="42481" y="801163"/>
                    <a:pt x="47791" y="841653"/>
                  </a:cubicBezTo>
                  <a:cubicBezTo>
                    <a:pt x="69031" y="991663"/>
                    <a:pt x="211077" y="1084590"/>
                    <a:pt x="418835" y="1084590"/>
                  </a:cubicBezTo>
                  <a:cubicBezTo>
                    <a:pt x="641860" y="1084590"/>
                    <a:pt x="767311" y="1002947"/>
                    <a:pt x="789879" y="841653"/>
                  </a:cubicBezTo>
                  <a:cubicBezTo>
                    <a:pt x="795853" y="796517"/>
                    <a:pt x="797181" y="748062"/>
                    <a:pt x="797181" y="689651"/>
                  </a:cubicBezTo>
                  <a:lnTo>
                    <a:pt x="797181" y="659781"/>
                  </a:lnTo>
                  <a:cubicBezTo>
                    <a:pt x="796517" y="578138"/>
                    <a:pt x="767975" y="527029"/>
                    <a:pt x="625929" y="527029"/>
                  </a:cubicBezTo>
                  <a:lnTo>
                    <a:pt x="166605" y="527029"/>
                  </a:lnTo>
                  <a:lnTo>
                    <a:pt x="166605" y="489194"/>
                  </a:lnTo>
                  <a:lnTo>
                    <a:pt x="625929" y="489194"/>
                  </a:lnTo>
                  <a:cubicBezTo>
                    <a:pt x="769966" y="489194"/>
                    <a:pt x="834352" y="541631"/>
                    <a:pt x="835015" y="659781"/>
                  </a:cubicBezTo>
                  <a:lnTo>
                    <a:pt x="835015" y="690315"/>
                  </a:lnTo>
                  <a:cubicBezTo>
                    <a:pt x="835015" y="750717"/>
                    <a:pt x="833688" y="800499"/>
                    <a:pt x="827050" y="847626"/>
                  </a:cubicBezTo>
                  <a:cubicBezTo>
                    <a:pt x="796517" y="1073970"/>
                    <a:pt x="588759" y="1121761"/>
                    <a:pt x="420163" y="1121761"/>
                  </a:cubicBezTo>
                  <a:close/>
                  <a:moveTo>
                    <a:pt x="420163" y="980379"/>
                  </a:moveTo>
                  <a:cubicBezTo>
                    <a:pt x="253558" y="980379"/>
                    <a:pt x="171251" y="931925"/>
                    <a:pt x="152666" y="822404"/>
                  </a:cubicBezTo>
                  <a:lnTo>
                    <a:pt x="151338" y="822404"/>
                  </a:lnTo>
                  <a:cubicBezTo>
                    <a:pt x="144700" y="779259"/>
                    <a:pt x="141382" y="601370"/>
                    <a:pt x="141382" y="560217"/>
                  </a:cubicBezTo>
                  <a:lnTo>
                    <a:pt x="141382" y="540968"/>
                  </a:lnTo>
                  <a:cubicBezTo>
                    <a:pt x="142045" y="479901"/>
                    <a:pt x="145364" y="343830"/>
                    <a:pt x="151338" y="305331"/>
                  </a:cubicBezTo>
                  <a:cubicBezTo>
                    <a:pt x="167269" y="191164"/>
                    <a:pt x="250239" y="140054"/>
                    <a:pt x="419499" y="140054"/>
                  </a:cubicBezTo>
                  <a:cubicBezTo>
                    <a:pt x="419499" y="140054"/>
                    <a:pt x="419499" y="140054"/>
                    <a:pt x="419499" y="140054"/>
                  </a:cubicBezTo>
                  <a:cubicBezTo>
                    <a:pt x="592078" y="140054"/>
                    <a:pt x="672393" y="189173"/>
                    <a:pt x="688323" y="305331"/>
                  </a:cubicBezTo>
                  <a:lnTo>
                    <a:pt x="650489" y="310642"/>
                  </a:lnTo>
                  <a:cubicBezTo>
                    <a:pt x="639205" y="230990"/>
                    <a:pt x="595396" y="178552"/>
                    <a:pt x="419499" y="178552"/>
                  </a:cubicBezTo>
                  <a:cubicBezTo>
                    <a:pt x="419499" y="178552"/>
                    <a:pt x="419499" y="178552"/>
                    <a:pt x="419499" y="178552"/>
                  </a:cubicBezTo>
                  <a:cubicBezTo>
                    <a:pt x="232317" y="178552"/>
                    <a:pt x="197802" y="242274"/>
                    <a:pt x="187845" y="311305"/>
                  </a:cubicBezTo>
                  <a:cubicBezTo>
                    <a:pt x="181871" y="350468"/>
                    <a:pt x="177889" y="515081"/>
                    <a:pt x="177889" y="560217"/>
                  </a:cubicBezTo>
                  <a:lnTo>
                    <a:pt x="177889" y="572164"/>
                  </a:lnTo>
                  <a:cubicBezTo>
                    <a:pt x="178552" y="627921"/>
                    <a:pt x="181871" y="764656"/>
                    <a:pt x="186518" y="809792"/>
                  </a:cubicBezTo>
                  <a:lnTo>
                    <a:pt x="187182" y="809792"/>
                  </a:lnTo>
                  <a:cubicBezTo>
                    <a:pt x="197138" y="878823"/>
                    <a:pt x="231654" y="942545"/>
                    <a:pt x="418171" y="942545"/>
                  </a:cubicBezTo>
                  <a:cubicBezTo>
                    <a:pt x="595396" y="942545"/>
                    <a:pt x="638541" y="889444"/>
                    <a:pt x="649825" y="809792"/>
                  </a:cubicBezTo>
                  <a:cubicBezTo>
                    <a:pt x="655799" y="769302"/>
                    <a:pt x="655799" y="732132"/>
                    <a:pt x="655799" y="688323"/>
                  </a:cubicBezTo>
                  <a:lnTo>
                    <a:pt x="655799" y="681686"/>
                  </a:lnTo>
                  <a:cubicBezTo>
                    <a:pt x="655799" y="671065"/>
                    <a:pt x="655799" y="666419"/>
                    <a:pt x="628585" y="666419"/>
                  </a:cubicBezTo>
                  <a:lnTo>
                    <a:pt x="166605" y="666419"/>
                  </a:lnTo>
                  <a:lnTo>
                    <a:pt x="166605" y="628584"/>
                  </a:lnTo>
                  <a:lnTo>
                    <a:pt x="628585" y="628584"/>
                  </a:lnTo>
                  <a:cubicBezTo>
                    <a:pt x="646506" y="628584"/>
                    <a:pt x="692970" y="628584"/>
                    <a:pt x="693633" y="681022"/>
                  </a:cubicBezTo>
                  <a:lnTo>
                    <a:pt x="693633" y="687660"/>
                  </a:lnTo>
                  <a:cubicBezTo>
                    <a:pt x="693633" y="732795"/>
                    <a:pt x="693633" y="771958"/>
                    <a:pt x="686996" y="814438"/>
                  </a:cubicBezTo>
                  <a:cubicBezTo>
                    <a:pt x="673057" y="931261"/>
                    <a:pt x="592741" y="980379"/>
                    <a:pt x="420163" y="980379"/>
                  </a:cubicBezTo>
                  <a:close/>
                </a:path>
              </a:pathLst>
            </a:custGeom>
            <a:solidFill>
              <a:srgbClr val="FFFFFF"/>
            </a:solidFill>
            <a:ln w="6635"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39F75D45-99F1-4496-9359-FEDE74591160}"/>
                </a:ext>
              </a:extLst>
            </p:cNvPr>
            <p:cNvSpPr/>
            <p:nvPr/>
          </p:nvSpPr>
          <p:spPr>
            <a:xfrm>
              <a:off x="8644864" y="3008966"/>
              <a:ext cx="737858" cy="865548"/>
            </a:xfrm>
            <a:custGeom>
              <a:avLst/>
              <a:gdLst>
                <a:gd name="connsiteX0" fmla="*/ 367061 w 737858"/>
                <a:gd name="connsiteY0" fmla="*/ 865548 h 865548"/>
                <a:gd name="connsiteX1" fmla="*/ 7965 w 737858"/>
                <a:gd name="connsiteY1" fmla="*/ 590086 h 865548"/>
                <a:gd name="connsiteX2" fmla="*/ 0 w 737858"/>
                <a:gd name="connsiteY2" fmla="*/ 432774 h 865548"/>
                <a:gd name="connsiteX3" fmla="*/ 7965 w 737858"/>
                <a:gd name="connsiteY3" fmla="*/ 275462 h 865548"/>
                <a:gd name="connsiteX4" fmla="*/ 367061 w 737858"/>
                <a:gd name="connsiteY4" fmla="*/ 0 h 865548"/>
                <a:gd name="connsiteX5" fmla="*/ 733459 w 737858"/>
                <a:gd name="connsiteY5" fmla="*/ 253558 h 865548"/>
                <a:gd name="connsiteX6" fmla="*/ 690978 w 737858"/>
                <a:gd name="connsiteY6" fmla="*/ 446049 h 865548"/>
                <a:gd name="connsiteX7" fmla="*/ 487202 w 737858"/>
                <a:gd name="connsiteY7" fmla="*/ 522382 h 865548"/>
                <a:gd name="connsiteX8" fmla="*/ 299357 w 737858"/>
                <a:gd name="connsiteY8" fmla="*/ 522382 h 865548"/>
                <a:gd name="connsiteX9" fmla="*/ 299357 w 737858"/>
                <a:gd name="connsiteY9" fmla="*/ 484548 h 865548"/>
                <a:gd name="connsiteX10" fmla="*/ 487202 w 737858"/>
                <a:gd name="connsiteY10" fmla="*/ 484548 h 865548"/>
                <a:gd name="connsiteX11" fmla="*/ 661772 w 737858"/>
                <a:gd name="connsiteY11" fmla="*/ 421490 h 865548"/>
                <a:gd name="connsiteX12" fmla="*/ 695624 w 737858"/>
                <a:gd name="connsiteY12" fmla="*/ 258868 h 865548"/>
                <a:gd name="connsiteX13" fmla="*/ 366397 w 737858"/>
                <a:gd name="connsiteY13" fmla="*/ 37835 h 865548"/>
                <a:gd name="connsiteX14" fmla="*/ 44472 w 737858"/>
                <a:gd name="connsiteY14" fmla="*/ 280772 h 865548"/>
                <a:gd name="connsiteX15" fmla="*/ 37171 w 737858"/>
                <a:gd name="connsiteY15" fmla="*/ 432774 h 865548"/>
                <a:gd name="connsiteX16" fmla="*/ 44472 w 737858"/>
                <a:gd name="connsiteY16" fmla="*/ 584776 h 865548"/>
                <a:gd name="connsiteX17" fmla="*/ 366397 w 737858"/>
                <a:gd name="connsiteY17" fmla="*/ 827714 h 865548"/>
                <a:gd name="connsiteX18" fmla="*/ 609335 w 737858"/>
                <a:gd name="connsiteY18" fmla="*/ 794526 h 865548"/>
                <a:gd name="connsiteX19" fmla="*/ 619955 w 737858"/>
                <a:gd name="connsiteY19" fmla="*/ 831033 h 865548"/>
                <a:gd name="connsiteX20" fmla="*/ 367061 w 737858"/>
                <a:gd name="connsiteY20" fmla="*/ 865548 h 865548"/>
                <a:gd name="connsiteX21" fmla="*/ 367061 w 737858"/>
                <a:gd name="connsiteY21" fmla="*/ 724166 h 865548"/>
                <a:gd name="connsiteX22" fmla="*/ 147355 w 737858"/>
                <a:gd name="connsiteY22" fmla="*/ 558889 h 865548"/>
                <a:gd name="connsiteX23" fmla="*/ 140718 w 737858"/>
                <a:gd name="connsiteY23" fmla="*/ 432110 h 865548"/>
                <a:gd name="connsiteX24" fmla="*/ 147355 w 737858"/>
                <a:gd name="connsiteY24" fmla="*/ 305331 h 865548"/>
                <a:gd name="connsiteX25" fmla="*/ 367061 w 737858"/>
                <a:gd name="connsiteY25" fmla="*/ 140718 h 865548"/>
                <a:gd name="connsiteX26" fmla="*/ 552915 w 737858"/>
                <a:gd name="connsiteY26" fmla="*/ 189836 h 865548"/>
                <a:gd name="connsiteX27" fmla="*/ 591414 w 737858"/>
                <a:gd name="connsiteY27" fmla="*/ 264842 h 865548"/>
                <a:gd name="connsiteX28" fmla="*/ 570173 w 737858"/>
                <a:gd name="connsiteY28" fmla="*/ 355777 h 865548"/>
                <a:gd name="connsiteX29" fmla="*/ 503796 w 737858"/>
                <a:gd name="connsiteY29" fmla="*/ 381001 h 865548"/>
                <a:gd name="connsiteX30" fmla="*/ 299357 w 737858"/>
                <a:gd name="connsiteY30" fmla="*/ 381001 h 865548"/>
                <a:gd name="connsiteX31" fmla="*/ 299357 w 737858"/>
                <a:gd name="connsiteY31" fmla="*/ 343166 h 865548"/>
                <a:gd name="connsiteX32" fmla="*/ 503796 w 737858"/>
                <a:gd name="connsiteY32" fmla="*/ 343166 h 865548"/>
                <a:gd name="connsiteX33" fmla="*/ 542295 w 737858"/>
                <a:gd name="connsiteY33" fmla="*/ 330554 h 865548"/>
                <a:gd name="connsiteX34" fmla="*/ 553579 w 737858"/>
                <a:gd name="connsiteY34" fmla="*/ 267497 h 865548"/>
                <a:gd name="connsiteX35" fmla="*/ 367725 w 737858"/>
                <a:gd name="connsiteY35" fmla="*/ 179216 h 865548"/>
                <a:gd name="connsiteX36" fmla="*/ 184526 w 737858"/>
                <a:gd name="connsiteY36" fmla="*/ 311969 h 865548"/>
                <a:gd name="connsiteX37" fmla="*/ 178552 w 737858"/>
                <a:gd name="connsiteY37" fmla="*/ 433438 h 865548"/>
                <a:gd name="connsiteX38" fmla="*/ 184526 w 737858"/>
                <a:gd name="connsiteY38" fmla="*/ 554907 h 865548"/>
                <a:gd name="connsiteX39" fmla="*/ 366397 w 737858"/>
                <a:gd name="connsiteY39" fmla="*/ 687659 h 865548"/>
                <a:gd name="connsiteX40" fmla="*/ 568182 w 737858"/>
                <a:gd name="connsiteY40" fmla="*/ 655799 h 865548"/>
                <a:gd name="connsiteX41" fmla="*/ 580129 w 737858"/>
                <a:gd name="connsiteY41" fmla="*/ 691642 h 865548"/>
                <a:gd name="connsiteX42" fmla="*/ 367061 w 737858"/>
                <a:gd name="connsiteY42" fmla="*/ 724166 h 8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7858" h="865548">
                  <a:moveTo>
                    <a:pt x="367061" y="865548"/>
                  </a:moveTo>
                  <a:cubicBezTo>
                    <a:pt x="166605" y="865548"/>
                    <a:pt x="32524" y="762665"/>
                    <a:pt x="7965" y="590086"/>
                  </a:cubicBezTo>
                  <a:cubicBezTo>
                    <a:pt x="1327" y="542959"/>
                    <a:pt x="0" y="493177"/>
                    <a:pt x="0" y="432774"/>
                  </a:cubicBezTo>
                  <a:cubicBezTo>
                    <a:pt x="0" y="372371"/>
                    <a:pt x="1327" y="322589"/>
                    <a:pt x="7965" y="275462"/>
                  </a:cubicBezTo>
                  <a:cubicBezTo>
                    <a:pt x="32524" y="102883"/>
                    <a:pt x="166605" y="0"/>
                    <a:pt x="367061" y="0"/>
                  </a:cubicBezTo>
                  <a:cubicBezTo>
                    <a:pt x="580129" y="0"/>
                    <a:pt x="710228" y="90272"/>
                    <a:pt x="733459" y="253558"/>
                  </a:cubicBezTo>
                  <a:cubicBezTo>
                    <a:pt x="746070" y="331882"/>
                    <a:pt x="731468" y="398922"/>
                    <a:pt x="690978" y="446049"/>
                  </a:cubicBezTo>
                  <a:cubicBezTo>
                    <a:pt x="648497" y="495832"/>
                    <a:pt x="578138" y="522382"/>
                    <a:pt x="487202" y="522382"/>
                  </a:cubicBezTo>
                  <a:lnTo>
                    <a:pt x="299357" y="522382"/>
                  </a:lnTo>
                  <a:lnTo>
                    <a:pt x="299357" y="484548"/>
                  </a:lnTo>
                  <a:lnTo>
                    <a:pt x="487202" y="484548"/>
                  </a:lnTo>
                  <a:cubicBezTo>
                    <a:pt x="567518" y="484548"/>
                    <a:pt x="625929" y="463307"/>
                    <a:pt x="661772" y="421490"/>
                  </a:cubicBezTo>
                  <a:cubicBezTo>
                    <a:pt x="694961" y="382328"/>
                    <a:pt x="706909" y="326572"/>
                    <a:pt x="695624" y="258868"/>
                  </a:cubicBezTo>
                  <a:cubicBezTo>
                    <a:pt x="681022" y="157976"/>
                    <a:pt x="612654" y="37835"/>
                    <a:pt x="366397" y="37835"/>
                  </a:cubicBezTo>
                  <a:cubicBezTo>
                    <a:pt x="186518" y="37835"/>
                    <a:pt x="66376" y="128770"/>
                    <a:pt x="44472" y="280772"/>
                  </a:cubicBezTo>
                  <a:cubicBezTo>
                    <a:pt x="38498" y="325908"/>
                    <a:pt x="37171" y="374363"/>
                    <a:pt x="37171" y="432774"/>
                  </a:cubicBezTo>
                  <a:cubicBezTo>
                    <a:pt x="37171" y="491849"/>
                    <a:pt x="38498" y="540304"/>
                    <a:pt x="44472" y="584776"/>
                  </a:cubicBezTo>
                  <a:cubicBezTo>
                    <a:pt x="65712" y="736778"/>
                    <a:pt x="186518" y="827714"/>
                    <a:pt x="366397" y="827714"/>
                  </a:cubicBezTo>
                  <a:cubicBezTo>
                    <a:pt x="454678" y="827714"/>
                    <a:pt x="529020" y="817093"/>
                    <a:pt x="609335" y="794526"/>
                  </a:cubicBezTo>
                  <a:lnTo>
                    <a:pt x="619955" y="831033"/>
                  </a:lnTo>
                  <a:cubicBezTo>
                    <a:pt x="536984" y="854928"/>
                    <a:pt x="458661" y="865548"/>
                    <a:pt x="367061" y="865548"/>
                  </a:cubicBezTo>
                  <a:close/>
                  <a:moveTo>
                    <a:pt x="367061" y="724166"/>
                  </a:moveTo>
                  <a:cubicBezTo>
                    <a:pt x="204439" y="724166"/>
                    <a:pt x="157975" y="634558"/>
                    <a:pt x="147355" y="558889"/>
                  </a:cubicBezTo>
                  <a:cubicBezTo>
                    <a:pt x="140718" y="516408"/>
                    <a:pt x="140718" y="477246"/>
                    <a:pt x="140718" y="432110"/>
                  </a:cubicBezTo>
                  <a:cubicBezTo>
                    <a:pt x="140718" y="386974"/>
                    <a:pt x="140718" y="347812"/>
                    <a:pt x="147355" y="305331"/>
                  </a:cubicBezTo>
                  <a:cubicBezTo>
                    <a:pt x="157975" y="230326"/>
                    <a:pt x="204439" y="140718"/>
                    <a:pt x="367061" y="140718"/>
                  </a:cubicBezTo>
                  <a:cubicBezTo>
                    <a:pt x="451360" y="136735"/>
                    <a:pt x="513753" y="153330"/>
                    <a:pt x="552915" y="189836"/>
                  </a:cubicBezTo>
                  <a:cubicBezTo>
                    <a:pt x="589422" y="223689"/>
                    <a:pt x="591414" y="262850"/>
                    <a:pt x="591414" y="264842"/>
                  </a:cubicBezTo>
                  <a:cubicBezTo>
                    <a:pt x="593404" y="290729"/>
                    <a:pt x="594069" y="329891"/>
                    <a:pt x="570173" y="355777"/>
                  </a:cubicBezTo>
                  <a:cubicBezTo>
                    <a:pt x="554907" y="372371"/>
                    <a:pt x="532338" y="381001"/>
                    <a:pt x="503796" y="381001"/>
                  </a:cubicBezTo>
                  <a:lnTo>
                    <a:pt x="299357" y="381001"/>
                  </a:lnTo>
                  <a:lnTo>
                    <a:pt x="299357" y="343166"/>
                  </a:lnTo>
                  <a:lnTo>
                    <a:pt x="503796" y="343166"/>
                  </a:lnTo>
                  <a:cubicBezTo>
                    <a:pt x="521718" y="343166"/>
                    <a:pt x="534330" y="339183"/>
                    <a:pt x="542295" y="330554"/>
                  </a:cubicBezTo>
                  <a:cubicBezTo>
                    <a:pt x="555570" y="315952"/>
                    <a:pt x="554907" y="287410"/>
                    <a:pt x="553579" y="267497"/>
                  </a:cubicBezTo>
                  <a:cubicBezTo>
                    <a:pt x="553579" y="262850"/>
                    <a:pt x="546277" y="171251"/>
                    <a:pt x="367725" y="179216"/>
                  </a:cubicBezTo>
                  <a:cubicBezTo>
                    <a:pt x="256876" y="179216"/>
                    <a:pt x="197138" y="222361"/>
                    <a:pt x="184526" y="311969"/>
                  </a:cubicBezTo>
                  <a:cubicBezTo>
                    <a:pt x="178552" y="352459"/>
                    <a:pt x="178552" y="389630"/>
                    <a:pt x="178552" y="433438"/>
                  </a:cubicBezTo>
                  <a:cubicBezTo>
                    <a:pt x="178552" y="477246"/>
                    <a:pt x="178552" y="515081"/>
                    <a:pt x="184526" y="554907"/>
                  </a:cubicBezTo>
                  <a:cubicBezTo>
                    <a:pt x="197138" y="644515"/>
                    <a:pt x="256876" y="687659"/>
                    <a:pt x="366397" y="687659"/>
                  </a:cubicBezTo>
                  <a:cubicBezTo>
                    <a:pt x="442730" y="687659"/>
                    <a:pt x="501142" y="678367"/>
                    <a:pt x="568182" y="655799"/>
                  </a:cubicBezTo>
                  <a:lnTo>
                    <a:pt x="580129" y="691642"/>
                  </a:lnTo>
                  <a:cubicBezTo>
                    <a:pt x="509770" y="714874"/>
                    <a:pt x="448041" y="724166"/>
                    <a:pt x="367061" y="724166"/>
                  </a:cubicBezTo>
                  <a:close/>
                </a:path>
              </a:pathLst>
            </a:custGeom>
            <a:solidFill>
              <a:srgbClr val="FFFFFF"/>
            </a:solidFill>
            <a:ln w="6635"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88F9597A-DD79-4513-A4A5-E0444A2CDBF0}"/>
                </a:ext>
              </a:extLst>
            </p:cNvPr>
            <p:cNvSpPr/>
            <p:nvPr/>
          </p:nvSpPr>
          <p:spPr>
            <a:xfrm>
              <a:off x="5790261" y="3008302"/>
              <a:ext cx="737859" cy="866212"/>
            </a:xfrm>
            <a:custGeom>
              <a:avLst/>
              <a:gdLst>
                <a:gd name="connsiteX0" fmla="*/ 370797 w 737859"/>
                <a:gd name="connsiteY0" fmla="*/ 866212 h 866212"/>
                <a:gd name="connsiteX1" fmla="*/ 4400 w 737859"/>
                <a:gd name="connsiteY1" fmla="*/ 612654 h 866212"/>
                <a:gd name="connsiteX2" fmla="*/ 46881 w 737859"/>
                <a:gd name="connsiteY2" fmla="*/ 420163 h 866212"/>
                <a:gd name="connsiteX3" fmla="*/ 250656 w 737859"/>
                <a:gd name="connsiteY3" fmla="*/ 343830 h 866212"/>
                <a:gd name="connsiteX4" fmla="*/ 438501 w 737859"/>
                <a:gd name="connsiteY4" fmla="*/ 343830 h 866212"/>
                <a:gd name="connsiteX5" fmla="*/ 438501 w 737859"/>
                <a:gd name="connsiteY5" fmla="*/ 381664 h 866212"/>
                <a:gd name="connsiteX6" fmla="*/ 250656 w 737859"/>
                <a:gd name="connsiteY6" fmla="*/ 381664 h 866212"/>
                <a:gd name="connsiteX7" fmla="*/ 76086 w 737859"/>
                <a:gd name="connsiteY7" fmla="*/ 444722 h 866212"/>
                <a:gd name="connsiteX8" fmla="*/ 42234 w 737859"/>
                <a:gd name="connsiteY8" fmla="*/ 607344 h 866212"/>
                <a:gd name="connsiteX9" fmla="*/ 371461 w 737859"/>
                <a:gd name="connsiteY9" fmla="*/ 828378 h 866212"/>
                <a:gd name="connsiteX10" fmla="*/ 693387 w 737859"/>
                <a:gd name="connsiteY10" fmla="*/ 585440 h 866212"/>
                <a:gd name="connsiteX11" fmla="*/ 700688 w 737859"/>
                <a:gd name="connsiteY11" fmla="*/ 433438 h 866212"/>
                <a:gd name="connsiteX12" fmla="*/ 693387 w 737859"/>
                <a:gd name="connsiteY12" fmla="*/ 281436 h 866212"/>
                <a:gd name="connsiteX13" fmla="*/ 371461 w 737859"/>
                <a:gd name="connsiteY13" fmla="*/ 38498 h 866212"/>
                <a:gd name="connsiteX14" fmla="*/ 128524 w 737859"/>
                <a:gd name="connsiteY14" fmla="*/ 71687 h 866212"/>
                <a:gd name="connsiteX15" fmla="*/ 117903 w 737859"/>
                <a:gd name="connsiteY15" fmla="*/ 35180 h 866212"/>
                <a:gd name="connsiteX16" fmla="*/ 370797 w 737859"/>
                <a:gd name="connsiteY16" fmla="*/ 0 h 866212"/>
                <a:gd name="connsiteX17" fmla="*/ 729894 w 737859"/>
                <a:gd name="connsiteY17" fmla="*/ 275462 h 866212"/>
                <a:gd name="connsiteX18" fmla="*/ 737859 w 737859"/>
                <a:gd name="connsiteY18" fmla="*/ 432774 h 866212"/>
                <a:gd name="connsiteX19" fmla="*/ 729894 w 737859"/>
                <a:gd name="connsiteY19" fmla="*/ 590086 h 866212"/>
                <a:gd name="connsiteX20" fmla="*/ 370797 w 737859"/>
                <a:gd name="connsiteY20" fmla="*/ 866212 h 866212"/>
                <a:gd name="connsiteX21" fmla="*/ 348230 w 737859"/>
                <a:gd name="connsiteY21" fmla="*/ 725494 h 866212"/>
                <a:gd name="connsiteX22" fmla="*/ 184944 w 737859"/>
                <a:gd name="connsiteY22" fmla="*/ 675712 h 866212"/>
                <a:gd name="connsiteX23" fmla="*/ 146445 w 737859"/>
                <a:gd name="connsiteY23" fmla="*/ 600707 h 866212"/>
                <a:gd name="connsiteX24" fmla="*/ 167022 w 737859"/>
                <a:gd name="connsiteY24" fmla="*/ 509771 h 866212"/>
                <a:gd name="connsiteX25" fmla="*/ 233399 w 737859"/>
                <a:gd name="connsiteY25" fmla="*/ 484548 h 866212"/>
                <a:gd name="connsiteX26" fmla="*/ 437838 w 737859"/>
                <a:gd name="connsiteY26" fmla="*/ 484548 h 866212"/>
                <a:gd name="connsiteX27" fmla="*/ 437838 w 737859"/>
                <a:gd name="connsiteY27" fmla="*/ 522382 h 866212"/>
                <a:gd name="connsiteX28" fmla="*/ 233399 w 737859"/>
                <a:gd name="connsiteY28" fmla="*/ 522382 h 866212"/>
                <a:gd name="connsiteX29" fmla="*/ 194900 w 737859"/>
                <a:gd name="connsiteY29" fmla="*/ 534994 h 866212"/>
                <a:gd name="connsiteX30" fmla="*/ 183616 w 737859"/>
                <a:gd name="connsiteY30" fmla="*/ 598051 h 866212"/>
                <a:gd name="connsiteX31" fmla="*/ 369470 w 737859"/>
                <a:gd name="connsiteY31" fmla="*/ 686332 h 866212"/>
                <a:gd name="connsiteX32" fmla="*/ 552669 w 737859"/>
                <a:gd name="connsiteY32" fmla="*/ 553579 h 866212"/>
                <a:gd name="connsiteX33" fmla="*/ 558643 w 737859"/>
                <a:gd name="connsiteY33" fmla="*/ 432110 h 866212"/>
                <a:gd name="connsiteX34" fmla="*/ 552669 w 737859"/>
                <a:gd name="connsiteY34" fmla="*/ 310642 h 866212"/>
                <a:gd name="connsiteX35" fmla="*/ 370797 w 737859"/>
                <a:gd name="connsiteY35" fmla="*/ 177889 h 866212"/>
                <a:gd name="connsiteX36" fmla="*/ 169013 w 737859"/>
                <a:gd name="connsiteY36" fmla="*/ 209749 h 866212"/>
                <a:gd name="connsiteX37" fmla="*/ 157066 w 737859"/>
                <a:gd name="connsiteY37" fmla="*/ 173906 h 866212"/>
                <a:gd name="connsiteX38" fmla="*/ 370797 w 737859"/>
                <a:gd name="connsiteY38" fmla="*/ 140054 h 866212"/>
                <a:gd name="connsiteX39" fmla="*/ 590504 w 737859"/>
                <a:gd name="connsiteY39" fmla="*/ 305332 h 866212"/>
                <a:gd name="connsiteX40" fmla="*/ 597141 w 737859"/>
                <a:gd name="connsiteY40" fmla="*/ 432110 h 866212"/>
                <a:gd name="connsiteX41" fmla="*/ 590504 w 737859"/>
                <a:gd name="connsiteY41" fmla="*/ 558889 h 866212"/>
                <a:gd name="connsiteX42" fmla="*/ 370797 w 737859"/>
                <a:gd name="connsiteY42" fmla="*/ 723503 h 866212"/>
                <a:gd name="connsiteX43" fmla="*/ 348230 w 737859"/>
                <a:gd name="connsiteY43" fmla="*/ 725494 h 8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859" h="866212">
                  <a:moveTo>
                    <a:pt x="370797" y="866212"/>
                  </a:moveTo>
                  <a:cubicBezTo>
                    <a:pt x="157729" y="866212"/>
                    <a:pt x="27632" y="775940"/>
                    <a:pt x="4400" y="612654"/>
                  </a:cubicBezTo>
                  <a:cubicBezTo>
                    <a:pt x="-8212" y="534330"/>
                    <a:pt x="6391" y="467290"/>
                    <a:pt x="46881" y="420163"/>
                  </a:cubicBezTo>
                  <a:cubicBezTo>
                    <a:pt x="89362" y="370380"/>
                    <a:pt x="159721" y="343830"/>
                    <a:pt x="250656" y="343830"/>
                  </a:cubicBezTo>
                  <a:lnTo>
                    <a:pt x="438501" y="343830"/>
                  </a:lnTo>
                  <a:lnTo>
                    <a:pt x="438501" y="381664"/>
                  </a:lnTo>
                  <a:lnTo>
                    <a:pt x="250656" y="381664"/>
                  </a:lnTo>
                  <a:cubicBezTo>
                    <a:pt x="170341" y="381664"/>
                    <a:pt x="111929" y="402905"/>
                    <a:pt x="76086" y="444722"/>
                  </a:cubicBezTo>
                  <a:cubicBezTo>
                    <a:pt x="42898" y="483884"/>
                    <a:pt x="30951" y="539640"/>
                    <a:pt x="42234" y="607344"/>
                  </a:cubicBezTo>
                  <a:cubicBezTo>
                    <a:pt x="56837" y="708236"/>
                    <a:pt x="125205" y="828378"/>
                    <a:pt x="371461" y="828378"/>
                  </a:cubicBezTo>
                  <a:cubicBezTo>
                    <a:pt x="551341" y="828378"/>
                    <a:pt x="671483" y="737442"/>
                    <a:pt x="693387" y="585440"/>
                  </a:cubicBezTo>
                  <a:cubicBezTo>
                    <a:pt x="699361" y="540304"/>
                    <a:pt x="700688" y="491849"/>
                    <a:pt x="700688" y="433438"/>
                  </a:cubicBezTo>
                  <a:cubicBezTo>
                    <a:pt x="700688" y="374363"/>
                    <a:pt x="699361" y="325908"/>
                    <a:pt x="693387" y="281436"/>
                  </a:cubicBezTo>
                  <a:cubicBezTo>
                    <a:pt x="672146" y="129434"/>
                    <a:pt x="551341" y="38498"/>
                    <a:pt x="371461" y="38498"/>
                  </a:cubicBezTo>
                  <a:cubicBezTo>
                    <a:pt x="283181" y="38498"/>
                    <a:pt x="208839" y="49118"/>
                    <a:pt x="128524" y="71687"/>
                  </a:cubicBezTo>
                  <a:lnTo>
                    <a:pt x="117903" y="35180"/>
                  </a:lnTo>
                  <a:cubicBezTo>
                    <a:pt x="201538" y="11284"/>
                    <a:pt x="279198" y="0"/>
                    <a:pt x="370797" y="0"/>
                  </a:cubicBezTo>
                  <a:cubicBezTo>
                    <a:pt x="571254" y="0"/>
                    <a:pt x="705335" y="102883"/>
                    <a:pt x="729894" y="275462"/>
                  </a:cubicBezTo>
                  <a:cubicBezTo>
                    <a:pt x="736532" y="322589"/>
                    <a:pt x="737859" y="372372"/>
                    <a:pt x="737859" y="432774"/>
                  </a:cubicBezTo>
                  <a:cubicBezTo>
                    <a:pt x="737859" y="493177"/>
                    <a:pt x="736532" y="542959"/>
                    <a:pt x="729894" y="590086"/>
                  </a:cubicBezTo>
                  <a:cubicBezTo>
                    <a:pt x="705998" y="763329"/>
                    <a:pt x="571254" y="866212"/>
                    <a:pt x="370797" y="866212"/>
                  </a:cubicBezTo>
                  <a:close/>
                  <a:moveTo>
                    <a:pt x="348230" y="725494"/>
                  </a:moveTo>
                  <a:cubicBezTo>
                    <a:pt x="275879" y="725494"/>
                    <a:pt x="220787" y="708900"/>
                    <a:pt x="184944" y="675712"/>
                  </a:cubicBezTo>
                  <a:cubicBezTo>
                    <a:pt x="148436" y="641860"/>
                    <a:pt x="146445" y="602698"/>
                    <a:pt x="146445" y="600707"/>
                  </a:cubicBezTo>
                  <a:cubicBezTo>
                    <a:pt x="143790" y="574820"/>
                    <a:pt x="143790" y="535657"/>
                    <a:pt x="167022" y="509771"/>
                  </a:cubicBezTo>
                  <a:cubicBezTo>
                    <a:pt x="182289" y="493177"/>
                    <a:pt x="204856" y="484548"/>
                    <a:pt x="233399" y="484548"/>
                  </a:cubicBezTo>
                  <a:lnTo>
                    <a:pt x="437838" y="484548"/>
                  </a:lnTo>
                  <a:lnTo>
                    <a:pt x="437838" y="522382"/>
                  </a:lnTo>
                  <a:lnTo>
                    <a:pt x="233399" y="522382"/>
                  </a:lnTo>
                  <a:cubicBezTo>
                    <a:pt x="215477" y="522382"/>
                    <a:pt x="202865" y="526365"/>
                    <a:pt x="194900" y="534994"/>
                  </a:cubicBezTo>
                  <a:cubicBezTo>
                    <a:pt x="181625" y="549597"/>
                    <a:pt x="182289" y="578138"/>
                    <a:pt x="183616" y="598051"/>
                  </a:cubicBezTo>
                  <a:cubicBezTo>
                    <a:pt x="183616" y="602698"/>
                    <a:pt x="190918" y="694297"/>
                    <a:pt x="369470" y="686332"/>
                  </a:cubicBezTo>
                  <a:cubicBezTo>
                    <a:pt x="480319" y="686332"/>
                    <a:pt x="540057" y="643187"/>
                    <a:pt x="552669" y="553579"/>
                  </a:cubicBezTo>
                  <a:cubicBezTo>
                    <a:pt x="558643" y="513090"/>
                    <a:pt x="558643" y="475919"/>
                    <a:pt x="558643" y="432110"/>
                  </a:cubicBezTo>
                  <a:cubicBezTo>
                    <a:pt x="558643" y="388302"/>
                    <a:pt x="558643" y="350468"/>
                    <a:pt x="552669" y="310642"/>
                  </a:cubicBezTo>
                  <a:cubicBezTo>
                    <a:pt x="540057" y="221034"/>
                    <a:pt x="480319" y="177889"/>
                    <a:pt x="370797" y="177889"/>
                  </a:cubicBezTo>
                  <a:cubicBezTo>
                    <a:pt x="294465" y="177889"/>
                    <a:pt x="236053" y="187181"/>
                    <a:pt x="169013" y="209749"/>
                  </a:cubicBezTo>
                  <a:lnTo>
                    <a:pt x="157066" y="173906"/>
                  </a:lnTo>
                  <a:cubicBezTo>
                    <a:pt x="228088" y="150011"/>
                    <a:pt x="290482" y="140054"/>
                    <a:pt x="370797" y="140054"/>
                  </a:cubicBezTo>
                  <a:cubicBezTo>
                    <a:pt x="533420" y="140054"/>
                    <a:pt x="579883" y="229662"/>
                    <a:pt x="590504" y="305332"/>
                  </a:cubicBezTo>
                  <a:cubicBezTo>
                    <a:pt x="597141" y="347812"/>
                    <a:pt x="597141" y="386975"/>
                    <a:pt x="597141" y="432110"/>
                  </a:cubicBezTo>
                  <a:cubicBezTo>
                    <a:pt x="597141" y="477246"/>
                    <a:pt x="597141" y="516409"/>
                    <a:pt x="590504" y="558889"/>
                  </a:cubicBezTo>
                  <a:cubicBezTo>
                    <a:pt x="579883" y="633895"/>
                    <a:pt x="533420" y="723503"/>
                    <a:pt x="370797" y="723503"/>
                  </a:cubicBezTo>
                  <a:cubicBezTo>
                    <a:pt x="363496" y="725494"/>
                    <a:pt x="355531" y="725494"/>
                    <a:pt x="348230" y="725494"/>
                  </a:cubicBezTo>
                  <a:close/>
                </a:path>
              </a:pathLst>
            </a:custGeom>
            <a:solidFill>
              <a:srgbClr val="FFFFFF"/>
            </a:solidFill>
            <a:ln w="663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8C517F1A-C390-4048-A2F7-90BADC6287E9}"/>
                </a:ext>
              </a:extLst>
            </p:cNvPr>
            <p:cNvSpPr/>
            <p:nvPr/>
          </p:nvSpPr>
          <p:spPr>
            <a:xfrm>
              <a:off x="-244928" y="3240619"/>
              <a:ext cx="2324501" cy="37834"/>
            </a:xfrm>
            <a:custGeom>
              <a:avLst/>
              <a:gdLst>
                <a:gd name="connsiteX0" fmla="*/ 0 w 2324501"/>
                <a:gd name="connsiteY0" fmla="*/ 0 h 37834"/>
                <a:gd name="connsiteX1" fmla="*/ 2324502 w 2324501"/>
                <a:gd name="connsiteY1" fmla="*/ 0 h 37834"/>
                <a:gd name="connsiteX2" fmla="*/ 2324502 w 2324501"/>
                <a:gd name="connsiteY2" fmla="*/ 37834 h 37834"/>
                <a:gd name="connsiteX3" fmla="*/ 0 w 2324501"/>
                <a:gd name="connsiteY3" fmla="*/ 37834 h 37834"/>
              </a:gdLst>
              <a:ahLst/>
              <a:cxnLst>
                <a:cxn ang="0">
                  <a:pos x="connsiteX0" y="connsiteY0"/>
                </a:cxn>
                <a:cxn ang="0">
                  <a:pos x="connsiteX1" y="connsiteY1"/>
                </a:cxn>
                <a:cxn ang="0">
                  <a:pos x="connsiteX2" y="connsiteY2"/>
                </a:cxn>
                <a:cxn ang="0">
                  <a:pos x="connsiteX3" y="connsiteY3"/>
                </a:cxn>
              </a:cxnLst>
              <a:rect l="l" t="t" r="r" b="b"/>
              <a:pathLst>
                <a:path w="2324501" h="37834">
                  <a:moveTo>
                    <a:pt x="0" y="0"/>
                  </a:moveTo>
                  <a:lnTo>
                    <a:pt x="2324502" y="0"/>
                  </a:lnTo>
                  <a:lnTo>
                    <a:pt x="2324502" y="37834"/>
                  </a:lnTo>
                  <a:lnTo>
                    <a:pt x="0" y="37834"/>
                  </a:lnTo>
                </a:path>
              </a:pathLst>
            </a:custGeom>
            <a:solidFill>
              <a:srgbClr val="FFFFFF"/>
            </a:solidFill>
            <a:ln w="663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ECAE7855-4660-4B96-A187-F6BCFDA001D5}"/>
                </a:ext>
              </a:extLst>
            </p:cNvPr>
            <p:cNvSpPr/>
            <p:nvPr/>
          </p:nvSpPr>
          <p:spPr>
            <a:xfrm>
              <a:off x="-244928" y="3382001"/>
              <a:ext cx="2324501" cy="37834"/>
            </a:xfrm>
            <a:custGeom>
              <a:avLst/>
              <a:gdLst>
                <a:gd name="connsiteX0" fmla="*/ 0 w 2324501"/>
                <a:gd name="connsiteY0" fmla="*/ 0 h 37834"/>
                <a:gd name="connsiteX1" fmla="*/ 2324502 w 2324501"/>
                <a:gd name="connsiteY1" fmla="*/ 0 h 37834"/>
                <a:gd name="connsiteX2" fmla="*/ 2324502 w 2324501"/>
                <a:gd name="connsiteY2" fmla="*/ 37835 h 37834"/>
                <a:gd name="connsiteX3" fmla="*/ 0 w 2324501"/>
                <a:gd name="connsiteY3" fmla="*/ 37835 h 37834"/>
              </a:gdLst>
              <a:ahLst/>
              <a:cxnLst>
                <a:cxn ang="0">
                  <a:pos x="connsiteX0" y="connsiteY0"/>
                </a:cxn>
                <a:cxn ang="0">
                  <a:pos x="connsiteX1" y="connsiteY1"/>
                </a:cxn>
                <a:cxn ang="0">
                  <a:pos x="connsiteX2" y="connsiteY2"/>
                </a:cxn>
                <a:cxn ang="0">
                  <a:pos x="connsiteX3" y="connsiteY3"/>
                </a:cxn>
              </a:cxnLst>
              <a:rect l="l" t="t" r="r" b="b"/>
              <a:pathLst>
                <a:path w="2324501" h="37834">
                  <a:moveTo>
                    <a:pt x="0" y="0"/>
                  </a:moveTo>
                  <a:lnTo>
                    <a:pt x="2324502" y="0"/>
                  </a:lnTo>
                  <a:lnTo>
                    <a:pt x="2324502" y="37835"/>
                  </a:lnTo>
                  <a:lnTo>
                    <a:pt x="0" y="37835"/>
                  </a:lnTo>
                </a:path>
              </a:pathLst>
            </a:custGeom>
            <a:solidFill>
              <a:srgbClr val="FFFFFF"/>
            </a:solidFill>
            <a:ln w="6635" cap="flat">
              <a:noFill/>
              <a:prstDash val="solid"/>
              <a:miter/>
            </a:ln>
          </p:spPr>
          <p:txBody>
            <a:bodyPr rtlCol="0" anchor="ctr"/>
            <a:lstStyle/>
            <a:p>
              <a:endParaRPr lang="nl-NL"/>
            </a:p>
          </p:txBody>
        </p:sp>
        <p:grpSp>
          <p:nvGrpSpPr>
            <p:cNvPr id="20" name="Graphic 6">
              <a:extLst>
                <a:ext uri="{FF2B5EF4-FFF2-40B4-BE49-F238E27FC236}">
                  <a16:creationId xmlns:a16="http://schemas.microsoft.com/office/drawing/2014/main" id="{0174F7AE-5745-4EEE-B149-5E62DDDE676A}"/>
                </a:ext>
              </a:extLst>
            </p:cNvPr>
            <p:cNvGrpSpPr/>
            <p:nvPr/>
          </p:nvGrpSpPr>
          <p:grpSpPr>
            <a:xfrm>
              <a:off x="9594046" y="-213608"/>
              <a:ext cx="2670985" cy="4088122"/>
              <a:chOff x="9594046" y="-213608"/>
              <a:chExt cx="2670985" cy="4088122"/>
            </a:xfrm>
            <a:solidFill>
              <a:srgbClr val="FFFFFF"/>
            </a:solidFill>
          </p:grpSpPr>
          <p:sp>
            <p:nvSpPr>
              <p:cNvPr id="21" name="Vrije vorm: vorm 20">
                <a:extLst>
                  <a:ext uri="{FF2B5EF4-FFF2-40B4-BE49-F238E27FC236}">
                    <a16:creationId xmlns:a16="http://schemas.microsoft.com/office/drawing/2014/main" id="{DCC43CA8-5D7D-47AB-92F0-2C5272B56AD0}"/>
                  </a:ext>
                </a:extLst>
              </p:cNvPr>
              <p:cNvSpPr/>
              <p:nvPr/>
            </p:nvSpPr>
            <p:spPr>
              <a:xfrm>
                <a:off x="9735427" y="-213608"/>
                <a:ext cx="2529604" cy="3946740"/>
              </a:xfrm>
              <a:custGeom>
                <a:avLst/>
                <a:gdLst>
                  <a:gd name="connsiteX0" fmla="*/ 225680 w 2529604"/>
                  <a:gd name="connsiteY0" fmla="*/ 3908906 h 3946740"/>
                  <a:gd name="connsiteX1" fmla="*/ 43808 w 2529604"/>
                  <a:gd name="connsiteY1" fmla="*/ 3776153 h 3946740"/>
                  <a:gd name="connsiteX2" fmla="*/ 37835 w 2529604"/>
                  <a:gd name="connsiteY2" fmla="*/ 3647383 h 3946740"/>
                  <a:gd name="connsiteX3" fmla="*/ 37835 w 2529604"/>
                  <a:gd name="connsiteY3" fmla="*/ 0 h 3946740"/>
                  <a:gd name="connsiteX4" fmla="*/ 0 w 2529604"/>
                  <a:gd name="connsiteY4" fmla="*/ 0 h 3946740"/>
                  <a:gd name="connsiteX5" fmla="*/ 0 w 2529604"/>
                  <a:gd name="connsiteY5" fmla="*/ 3647383 h 3946740"/>
                  <a:gd name="connsiteX6" fmla="*/ 6638 w 2529604"/>
                  <a:gd name="connsiteY6" fmla="*/ 3781464 h 3946740"/>
                  <a:gd name="connsiteX7" fmla="*/ 226343 w 2529604"/>
                  <a:gd name="connsiteY7" fmla="*/ 3946741 h 3946740"/>
                  <a:gd name="connsiteX8" fmla="*/ 226343 w 2529604"/>
                  <a:gd name="connsiteY8" fmla="*/ 3946741 h 3946740"/>
                  <a:gd name="connsiteX9" fmla="*/ 2529605 w 2529604"/>
                  <a:gd name="connsiteY9" fmla="*/ 3946741 h 3946740"/>
                  <a:gd name="connsiteX10" fmla="*/ 2529605 w 2529604"/>
                  <a:gd name="connsiteY10" fmla="*/ 3908906 h 3946740"/>
                  <a:gd name="connsiteX11" fmla="*/ 225680 w 2529604"/>
                  <a:gd name="connsiteY11" fmla="*/ 3908906 h 394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604" h="3946740">
                    <a:moveTo>
                      <a:pt x="225680" y="3908906"/>
                    </a:moveTo>
                    <a:cubicBezTo>
                      <a:pt x="115495" y="3908906"/>
                      <a:pt x="55756" y="3865762"/>
                      <a:pt x="43808" y="3776153"/>
                    </a:cubicBezTo>
                    <a:cubicBezTo>
                      <a:pt x="37835" y="3736328"/>
                      <a:pt x="37835" y="3691191"/>
                      <a:pt x="37835" y="3647383"/>
                    </a:cubicBezTo>
                    <a:lnTo>
                      <a:pt x="37835" y="0"/>
                    </a:lnTo>
                    <a:lnTo>
                      <a:pt x="0" y="0"/>
                    </a:lnTo>
                    <a:lnTo>
                      <a:pt x="0" y="3647383"/>
                    </a:lnTo>
                    <a:cubicBezTo>
                      <a:pt x="0" y="3692519"/>
                      <a:pt x="0" y="3738982"/>
                      <a:pt x="6638" y="3781464"/>
                    </a:cubicBezTo>
                    <a:cubicBezTo>
                      <a:pt x="17258" y="3856469"/>
                      <a:pt x="63721" y="3946741"/>
                      <a:pt x="226343" y="3946741"/>
                    </a:cubicBezTo>
                    <a:lnTo>
                      <a:pt x="226343" y="3946741"/>
                    </a:lnTo>
                    <a:lnTo>
                      <a:pt x="2529605" y="3946741"/>
                    </a:lnTo>
                    <a:lnTo>
                      <a:pt x="2529605" y="3908906"/>
                    </a:lnTo>
                    <a:lnTo>
                      <a:pt x="225680" y="3908906"/>
                    </a:lnTo>
                    <a:close/>
                  </a:path>
                </a:pathLst>
              </a:custGeom>
              <a:solidFill>
                <a:srgbClr val="FFFFFF"/>
              </a:solidFill>
              <a:ln w="663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687685E8-AFB9-4C04-967C-0900349BDC41}"/>
                  </a:ext>
                </a:extLst>
              </p:cNvPr>
              <p:cNvSpPr/>
              <p:nvPr/>
            </p:nvSpPr>
            <p:spPr>
              <a:xfrm>
                <a:off x="9594046" y="-213608"/>
                <a:ext cx="2670322" cy="4088122"/>
              </a:xfrm>
              <a:custGeom>
                <a:avLst/>
                <a:gdLst>
                  <a:gd name="connsiteX0" fmla="*/ 367061 w 2670322"/>
                  <a:gd name="connsiteY0" fmla="*/ 4050288 h 4088122"/>
                  <a:gd name="connsiteX1" fmla="*/ 45135 w 2670322"/>
                  <a:gd name="connsiteY1" fmla="*/ 3807350 h 4088122"/>
                  <a:gd name="connsiteX2" fmla="*/ 37834 w 2670322"/>
                  <a:gd name="connsiteY2" fmla="*/ 3671942 h 4088122"/>
                  <a:gd name="connsiteX3" fmla="*/ 37834 w 2670322"/>
                  <a:gd name="connsiteY3" fmla="*/ 0 h 4088122"/>
                  <a:gd name="connsiteX4" fmla="*/ 0 w 2670322"/>
                  <a:gd name="connsiteY4" fmla="*/ 0 h 4088122"/>
                  <a:gd name="connsiteX5" fmla="*/ 0 w 2670322"/>
                  <a:gd name="connsiteY5" fmla="*/ 3671942 h 4088122"/>
                  <a:gd name="connsiteX6" fmla="*/ 7965 w 2670322"/>
                  <a:gd name="connsiteY6" fmla="*/ 3812661 h 4088122"/>
                  <a:gd name="connsiteX7" fmla="*/ 367061 w 2670322"/>
                  <a:gd name="connsiteY7" fmla="*/ 4088123 h 4088122"/>
                  <a:gd name="connsiteX8" fmla="*/ 367061 w 2670322"/>
                  <a:gd name="connsiteY8" fmla="*/ 4088123 h 4088122"/>
                  <a:gd name="connsiteX9" fmla="*/ 2670322 w 2670322"/>
                  <a:gd name="connsiteY9" fmla="*/ 4088123 h 4088122"/>
                  <a:gd name="connsiteX10" fmla="*/ 2670322 w 2670322"/>
                  <a:gd name="connsiteY10" fmla="*/ 4050288 h 4088122"/>
                  <a:gd name="connsiteX11" fmla="*/ 367061 w 2670322"/>
                  <a:gd name="connsiteY11" fmla="*/ 4050288 h 4088122"/>
                  <a:gd name="connsiteX12" fmla="*/ 367061 w 2670322"/>
                  <a:gd name="connsiteY12" fmla="*/ 4050288 h 408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0322" h="4088122">
                    <a:moveTo>
                      <a:pt x="367061" y="4050288"/>
                    </a:moveTo>
                    <a:cubicBezTo>
                      <a:pt x="187181" y="4050288"/>
                      <a:pt x="67040" y="3959352"/>
                      <a:pt x="45135" y="3807350"/>
                    </a:cubicBezTo>
                    <a:cubicBezTo>
                      <a:pt x="38498" y="3760223"/>
                      <a:pt x="37834" y="3702475"/>
                      <a:pt x="37834" y="3671942"/>
                    </a:cubicBezTo>
                    <a:lnTo>
                      <a:pt x="37834" y="0"/>
                    </a:lnTo>
                    <a:lnTo>
                      <a:pt x="0" y="0"/>
                    </a:lnTo>
                    <a:lnTo>
                      <a:pt x="0" y="3671942"/>
                    </a:lnTo>
                    <a:cubicBezTo>
                      <a:pt x="0" y="3703139"/>
                      <a:pt x="1327" y="3762878"/>
                      <a:pt x="7965" y="3812661"/>
                    </a:cubicBezTo>
                    <a:cubicBezTo>
                      <a:pt x="32524" y="3985239"/>
                      <a:pt x="166605" y="4088123"/>
                      <a:pt x="367061" y="4088123"/>
                    </a:cubicBezTo>
                    <a:lnTo>
                      <a:pt x="367061" y="4088123"/>
                    </a:lnTo>
                    <a:lnTo>
                      <a:pt x="2670322" y="4088123"/>
                    </a:lnTo>
                    <a:lnTo>
                      <a:pt x="2670322" y="4050288"/>
                    </a:lnTo>
                    <a:lnTo>
                      <a:pt x="367061" y="4050288"/>
                    </a:lnTo>
                    <a:lnTo>
                      <a:pt x="367061" y="4050288"/>
                    </a:lnTo>
                    <a:close/>
                  </a:path>
                </a:pathLst>
              </a:custGeom>
              <a:solidFill>
                <a:srgbClr val="FFFFFF"/>
              </a:solidFill>
              <a:ln w="6635" cap="flat">
                <a:noFill/>
                <a:prstDash val="solid"/>
                <a:miter/>
              </a:ln>
            </p:spPr>
            <p:txBody>
              <a:bodyPr rtlCol="0" anchor="ctr"/>
              <a:lstStyle/>
              <a:p>
                <a:endParaRPr lang="nl-NL"/>
              </a:p>
            </p:txBody>
          </p:sp>
        </p:grpSp>
      </p:grpSp>
      <p:pic>
        <p:nvPicPr>
          <p:cNvPr id="26" name="Graphic 25">
            <a:extLst>
              <a:ext uri="{FF2B5EF4-FFF2-40B4-BE49-F238E27FC236}">
                <a16:creationId xmlns:a16="http://schemas.microsoft.com/office/drawing/2014/main" id="{04DC0743-9DDC-4086-98F1-CB4BBF4DDC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7399" y="2755894"/>
            <a:ext cx="7903032" cy="1791620"/>
          </a:xfrm>
          <a:prstGeom prst="rect">
            <a:avLst/>
          </a:prstGeom>
        </p:spPr>
      </p:pic>
    </p:spTree>
    <p:extLst>
      <p:ext uri="{BB962C8B-B14F-4D97-AF65-F5344CB8AC3E}">
        <p14:creationId xmlns:p14="http://schemas.microsoft.com/office/powerpoint/2010/main" val="377336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out)">
                                      <p:cBhvr>
                                        <p:cTn id="7" dur="2000"/>
                                        <p:tgtEl>
                                          <p:spTgt spid="23"/>
                                        </p:tgtEl>
                                      </p:cBhvr>
                                    </p:animEffect>
                                  </p:childTnLst>
                                  <p:subTnLst>
                                    <p:set>
                                      <p:cBhvr override="childStyle">
                                        <p:cTn dur="1" fill="hold" display="0" masterRel="sameClick" afterEffect="1">
                                          <p:stCondLst>
                                            <p:cond evt="end" delay="0">
                                              <p:tn val="5"/>
                                            </p:cond>
                                          </p:stCondLst>
                                        </p:cTn>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 animatie in PowerPoint (EN)">
    <p:bg>
      <p:bgPr>
        <a:solidFill>
          <a:schemeClr val="accent1"/>
        </a:solidFill>
        <a:effectLst/>
      </p:bgPr>
    </p:bg>
    <p:spTree>
      <p:nvGrpSpPr>
        <p:cNvPr id="1" name=""/>
        <p:cNvGrpSpPr/>
        <p:nvPr/>
      </p:nvGrpSpPr>
      <p:grpSpPr>
        <a:xfrm>
          <a:off x="0" y="0"/>
          <a:ext cx="0" cy="0"/>
          <a:chOff x="0" y="0"/>
          <a:chExt cx="0" cy="0"/>
        </a:xfrm>
      </p:grpSpPr>
      <p:grpSp>
        <p:nvGrpSpPr>
          <p:cNvPr id="23" name="Logo compleet">
            <a:extLst>
              <a:ext uri="{FF2B5EF4-FFF2-40B4-BE49-F238E27FC236}">
                <a16:creationId xmlns:a16="http://schemas.microsoft.com/office/drawing/2014/main" id="{E88A1A8D-D395-49D1-ACC5-D6211831C203}"/>
              </a:ext>
            </a:extLst>
          </p:cNvPr>
          <p:cNvGrpSpPr/>
          <p:nvPr userDrawn="1"/>
        </p:nvGrpSpPr>
        <p:grpSpPr>
          <a:xfrm>
            <a:off x="-244928" y="-257152"/>
            <a:ext cx="12509959" cy="7339636"/>
            <a:chOff x="-244928" y="-257152"/>
            <a:chExt cx="12509959" cy="7339636"/>
          </a:xfrm>
        </p:grpSpPr>
        <p:sp>
          <p:nvSpPr>
            <p:cNvPr id="10" name="Vrije vorm: vorm 9">
              <a:extLst>
                <a:ext uri="{FF2B5EF4-FFF2-40B4-BE49-F238E27FC236}">
                  <a16:creationId xmlns:a16="http://schemas.microsoft.com/office/drawing/2014/main" id="{EA4CD4C2-3721-4462-9019-090AAB19184F}"/>
                </a:ext>
              </a:extLst>
            </p:cNvPr>
            <p:cNvSpPr/>
            <p:nvPr/>
          </p:nvSpPr>
          <p:spPr>
            <a:xfrm>
              <a:off x="6730568" y="3008302"/>
              <a:ext cx="734122" cy="4074182"/>
            </a:xfrm>
            <a:custGeom>
              <a:avLst/>
              <a:gdLst>
                <a:gd name="connsiteX0" fmla="*/ 178553 w 734122"/>
                <a:gd name="connsiteY0" fmla="*/ 4074183 h 4074182"/>
                <a:gd name="connsiteX1" fmla="*/ 140718 w 734122"/>
                <a:gd name="connsiteY1" fmla="*/ 4074183 h 4074182"/>
                <a:gd name="connsiteX2" fmla="*/ 140718 w 734122"/>
                <a:gd name="connsiteY2" fmla="*/ 432774 h 4074182"/>
                <a:gd name="connsiteX3" fmla="*/ 147355 w 734122"/>
                <a:gd name="connsiteY3" fmla="*/ 305995 h 4074182"/>
                <a:gd name="connsiteX4" fmla="*/ 367061 w 734122"/>
                <a:gd name="connsiteY4" fmla="*/ 141382 h 4074182"/>
                <a:gd name="connsiteX5" fmla="*/ 586768 w 734122"/>
                <a:gd name="connsiteY5" fmla="*/ 306659 h 4074182"/>
                <a:gd name="connsiteX6" fmla="*/ 593405 w 734122"/>
                <a:gd name="connsiteY6" fmla="*/ 433438 h 4074182"/>
                <a:gd name="connsiteX7" fmla="*/ 586768 w 734122"/>
                <a:gd name="connsiteY7" fmla="*/ 560217 h 4074182"/>
                <a:gd name="connsiteX8" fmla="*/ 367061 w 734122"/>
                <a:gd name="connsiteY8" fmla="*/ 724830 h 4074182"/>
                <a:gd name="connsiteX9" fmla="*/ 298694 w 734122"/>
                <a:gd name="connsiteY9" fmla="*/ 718857 h 4074182"/>
                <a:gd name="connsiteX10" fmla="*/ 305995 w 734122"/>
                <a:gd name="connsiteY10" fmla="*/ 681686 h 4074182"/>
                <a:gd name="connsiteX11" fmla="*/ 367061 w 734122"/>
                <a:gd name="connsiteY11" fmla="*/ 686996 h 4074182"/>
                <a:gd name="connsiteX12" fmla="*/ 548933 w 734122"/>
                <a:gd name="connsiteY12" fmla="*/ 554243 h 4074182"/>
                <a:gd name="connsiteX13" fmla="*/ 554907 w 734122"/>
                <a:gd name="connsiteY13" fmla="*/ 432774 h 4074182"/>
                <a:gd name="connsiteX14" fmla="*/ 548933 w 734122"/>
                <a:gd name="connsiteY14" fmla="*/ 311305 h 4074182"/>
                <a:gd name="connsiteX15" fmla="*/ 367061 w 734122"/>
                <a:gd name="connsiteY15" fmla="*/ 178552 h 4074182"/>
                <a:gd name="connsiteX16" fmla="*/ 185190 w 734122"/>
                <a:gd name="connsiteY16" fmla="*/ 311305 h 4074182"/>
                <a:gd name="connsiteX17" fmla="*/ 179216 w 734122"/>
                <a:gd name="connsiteY17" fmla="*/ 432774 h 4074182"/>
                <a:gd name="connsiteX18" fmla="*/ 179216 w 734122"/>
                <a:gd name="connsiteY18" fmla="*/ 4074183 h 4074182"/>
                <a:gd name="connsiteX19" fmla="*/ 37834 w 734122"/>
                <a:gd name="connsiteY19" fmla="*/ 4074183 h 4074182"/>
                <a:gd name="connsiteX20" fmla="*/ 0 w 734122"/>
                <a:gd name="connsiteY20" fmla="*/ 4074183 h 4074182"/>
                <a:gd name="connsiteX21" fmla="*/ 0 w 734122"/>
                <a:gd name="connsiteY21" fmla="*/ 432774 h 4074182"/>
                <a:gd name="connsiteX22" fmla="*/ 7965 w 734122"/>
                <a:gd name="connsiteY22" fmla="*/ 275462 h 4074182"/>
                <a:gd name="connsiteX23" fmla="*/ 367061 w 734122"/>
                <a:gd name="connsiteY23" fmla="*/ 0 h 4074182"/>
                <a:gd name="connsiteX24" fmla="*/ 726158 w 734122"/>
                <a:gd name="connsiteY24" fmla="*/ 275462 h 4074182"/>
                <a:gd name="connsiteX25" fmla="*/ 734123 w 734122"/>
                <a:gd name="connsiteY25" fmla="*/ 432774 h 4074182"/>
                <a:gd name="connsiteX26" fmla="*/ 726158 w 734122"/>
                <a:gd name="connsiteY26" fmla="*/ 590086 h 4074182"/>
                <a:gd name="connsiteX27" fmla="*/ 367061 w 734122"/>
                <a:gd name="connsiteY27" fmla="*/ 865548 h 4074182"/>
                <a:gd name="connsiteX28" fmla="*/ 300021 w 734122"/>
                <a:gd name="connsiteY28" fmla="*/ 861566 h 4074182"/>
                <a:gd name="connsiteX29" fmla="*/ 304668 w 734122"/>
                <a:gd name="connsiteY29" fmla="*/ 823731 h 4074182"/>
                <a:gd name="connsiteX30" fmla="*/ 366397 w 734122"/>
                <a:gd name="connsiteY30" fmla="*/ 827714 h 4074182"/>
                <a:gd name="connsiteX31" fmla="*/ 688323 w 734122"/>
                <a:gd name="connsiteY31" fmla="*/ 584776 h 4074182"/>
                <a:gd name="connsiteX32" fmla="*/ 695624 w 734122"/>
                <a:gd name="connsiteY32" fmla="*/ 432774 h 4074182"/>
                <a:gd name="connsiteX33" fmla="*/ 688323 w 734122"/>
                <a:gd name="connsiteY33" fmla="*/ 280772 h 4074182"/>
                <a:gd name="connsiteX34" fmla="*/ 366397 w 734122"/>
                <a:gd name="connsiteY34" fmla="*/ 37835 h 4074182"/>
                <a:gd name="connsiteX35" fmla="*/ 44472 w 734122"/>
                <a:gd name="connsiteY35" fmla="*/ 280772 h 4074182"/>
                <a:gd name="connsiteX36" fmla="*/ 37171 w 734122"/>
                <a:gd name="connsiteY36" fmla="*/ 432774 h 4074182"/>
                <a:gd name="connsiteX37" fmla="*/ 37171 w 734122"/>
                <a:gd name="connsiteY37" fmla="*/ 4074183 h 40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22" h="4074182">
                  <a:moveTo>
                    <a:pt x="178553" y="4074183"/>
                  </a:moveTo>
                  <a:lnTo>
                    <a:pt x="140718" y="4074183"/>
                  </a:lnTo>
                  <a:lnTo>
                    <a:pt x="140718" y="432774"/>
                  </a:lnTo>
                  <a:cubicBezTo>
                    <a:pt x="140718" y="387638"/>
                    <a:pt x="140718" y="348476"/>
                    <a:pt x="147355" y="305995"/>
                  </a:cubicBezTo>
                  <a:cubicBezTo>
                    <a:pt x="157975" y="230990"/>
                    <a:pt x="204439" y="141382"/>
                    <a:pt x="367061" y="141382"/>
                  </a:cubicBezTo>
                  <a:cubicBezTo>
                    <a:pt x="529683" y="141382"/>
                    <a:pt x="576147" y="230990"/>
                    <a:pt x="586768" y="306659"/>
                  </a:cubicBezTo>
                  <a:cubicBezTo>
                    <a:pt x="593405" y="349140"/>
                    <a:pt x="593405" y="388302"/>
                    <a:pt x="593405" y="433438"/>
                  </a:cubicBezTo>
                  <a:cubicBezTo>
                    <a:pt x="593405" y="478574"/>
                    <a:pt x="593405" y="517736"/>
                    <a:pt x="586768" y="560217"/>
                  </a:cubicBezTo>
                  <a:cubicBezTo>
                    <a:pt x="576147" y="635222"/>
                    <a:pt x="529683" y="724830"/>
                    <a:pt x="367061" y="724830"/>
                  </a:cubicBezTo>
                  <a:cubicBezTo>
                    <a:pt x="342502" y="724830"/>
                    <a:pt x="319270" y="722839"/>
                    <a:pt x="298694" y="718857"/>
                  </a:cubicBezTo>
                  <a:lnTo>
                    <a:pt x="305995" y="681686"/>
                  </a:lnTo>
                  <a:cubicBezTo>
                    <a:pt x="323916" y="685004"/>
                    <a:pt x="344494" y="686996"/>
                    <a:pt x="367061" y="686996"/>
                  </a:cubicBezTo>
                  <a:cubicBezTo>
                    <a:pt x="477247" y="686996"/>
                    <a:pt x="536985" y="643851"/>
                    <a:pt x="548933" y="554243"/>
                  </a:cubicBezTo>
                  <a:cubicBezTo>
                    <a:pt x="554907" y="513753"/>
                    <a:pt x="554907" y="476583"/>
                    <a:pt x="554907" y="432774"/>
                  </a:cubicBezTo>
                  <a:cubicBezTo>
                    <a:pt x="554907" y="388966"/>
                    <a:pt x="554907" y="351131"/>
                    <a:pt x="548933" y="311305"/>
                  </a:cubicBezTo>
                  <a:cubicBezTo>
                    <a:pt x="536321" y="221697"/>
                    <a:pt x="476582" y="178552"/>
                    <a:pt x="367061" y="178552"/>
                  </a:cubicBezTo>
                  <a:cubicBezTo>
                    <a:pt x="256876" y="178552"/>
                    <a:pt x="197138" y="221697"/>
                    <a:pt x="185190" y="311305"/>
                  </a:cubicBezTo>
                  <a:cubicBezTo>
                    <a:pt x="179216" y="351795"/>
                    <a:pt x="179216" y="388966"/>
                    <a:pt x="179216" y="432774"/>
                  </a:cubicBezTo>
                  <a:lnTo>
                    <a:pt x="179216" y="4074183"/>
                  </a:lnTo>
                  <a:close/>
                  <a:moveTo>
                    <a:pt x="37834" y="4074183"/>
                  </a:moveTo>
                  <a:lnTo>
                    <a:pt x="0" y="4074183"/>
                  </a:lnTo>
                  <a:lnTo>
                    <a:pt x="0" y="432774"/>
                  </a:lnTo>
                  <a:cubicBezTo>
                    <a:pt x="0" y="372372"/>
                    <a:pt x="1327" y="322589"/>
                    <a:pt x="7965" y="275462"/>
                  </a:cubicBezTo>
                  <a:cubicBezTo>
                    <a:pt x="32525" y="102883"/>
                    <a:pt x="166605" y="0"/>
                    <a:pt x="367061" y="0"/>
                  </a:cubicBezTo>
                  <a:cubicBezTo>
                    <a:pt x="567518" y="0"/>
                    <a:pt x="701598" y="102883"/>
                    <a:pt x="726158" y="275462"/>
                  </a:cubicBezTo>
                  <a:cubicBezTo>
                    <a:pt x="732796" y="322589"/>
                    <a:pt x="734123" y="372372"/>
                    <a:pt x="734123" y="432774"/>
                  </a:cubicBezTo>
                  <a:cubicBezTo>
                    <a:pt x="734123" y="493177"/>
                    <a:pt x="732796" y="542959"/>
                    <a:pt x="726158" y="590086"/>
                  </a:cubicBezTo>
                  <a:cubicBezTo>
                    <a:pt x="701598" y="762665"/>
                    <a:pt x="567518" y="865548"/>
                    <a:pt x="367061" y="865548"/>
                  </a:cubicBezTo>
                  <a:cubicBezTo>
                    <a:pt x="343829" y="865548"/>
                    <a:pt x="321926" y="864221"/>
                    <a:pt x="300021" y="861566"/>
                  </a:cubicBezTo>
                  <a:lnTo>
                    <a:pt x="304668" y="823731"/>
                  </a:lnTo>
                  <a:cubicBezTo>
                    <a:pt x="324581" y="826386"/>
                    <a:pt x="345157" y="827714"/>
                    <a:pt x="366397" y="827714"/>
                  </a:cubicBezTo>
                  <a:cubicBezTo>
                    <a:pt x="546277" y="827714"/>
                    <a:pt x="666419" y="736778"/>
                    <a:pt x="688323" y="584776"/>
                  </a:cubicBezTo>
                  <a:cubicBezTo>
                    <a:pt x="694297" y="539640"/>
                    <a:pt x="695624" y="491186"/>
                    <a:pt x="695624" y="432774"/>
                  </a:cubicBezTo>
                  <a:cubicBezTo>
                    <a:pt x="695624" y="374363"/>
                    <a:pt x="694297" y="325245"/>
                    <a:pt x="688323" y="280772"/>
                  </a:cubicBezTo>
                  <a:cubicBezTo>
                    <a:pt x="667083" y="128770"/>
                    <a:pt x="546277" y="37835"/>
                    <a:pt x="366397" y="37835"/>
                  </a:cubicBezTo>
                  <a:cubicBezTo>
                    <a:pt x="186518" y="37835"/>
                    <a:pt x="66376" y="128770"/>
                    <a:pt x="44472" y="280772"/>
                  </a:cubicBezTo>
                  <a:cubicBezTo>
                    <a:pt x="38498" y="325908"/>
                    <a:pt x="37171" y="374363"/>
                    <a:pt x="37171" y="432774"/>
                  </a:cubicBezTo>
                  <a:lnTo>
                    <a:pt x="37171" y="4074183"/>
                  </a:lnTo>
                  <a:close/>
                </a:path>
              </a:pathLst>
            </a:custGeom>
            <a:solidFill>
              <a:srgbClr val="FFFFFF"/>
            </a:solidFill>
            <a:ln w="663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FD4ABA49-FA69-4637-9752-2DB63D193E82}"/>
                </a:ext>
              </a:extLst>
            </p:cNvPr>
            <p:cNvSpPr/>
            <p:nvPr/>
          </p:nvSpPr>
          <p:spPr>
            <a:xfrm>
              <a:off x="7679087" y="3008302"/>
              <a:ext cx="734122" cy="4074182"/>
            </a:xfrm>
            <a:custGeom>
              <a:avLst/>
              <a:gdLst>
                <a:gd name="connsiteX0" fmla="*/ 178552 w 734122"/>
                <a:gd name="connsiteY0" fmla="*/ 4074183 h 4074182"/>
                <a:gd name="connsiteX1" fmla="*/ 140718 w 734122"/>
                <a:gd name="connsiteY1" fmla="*/ 4074183 h 4074182"/>
                <a:gd name="connsiteX2" fmla="*/ 140718 w 734122"/>
                <a:gd name="connsiteY2" fmla="*/ 432774 h 4074182"/>
                <a:gd name="connsiteX3" fmla="*/ 147355 w 734122"/>
                <a:gd name="connsiteY3" fmla="*/ 305995 h 4074182"/>
                <a:gd name="connsiteX4" fmla="*/ 367061 w 734122"/>
                <a:gd name="connsiteY4" fmla="*/ 141382 h 4074182"/>
                <a:gd name="connsiteX5" fmla="*/ 586767 w 734122"/>
                <a:gd name="connsiteY5" fmla="*/ 306659 h 4074182"/>
                <a:gd name="connsiteX6" fmla="*/ 593404 w 734122"/>
                <a:gd name="connsiteY6" fmla="*/ 433438 h 4074182"/>
                <a:gd name="connsiteX7" fmla="*/ 586767 w 734122"/>
                <a:gd name="connsiteY7" fmla="*/ 560217 h 4074182"/>
                <a:gd name="connsiteX8" fmla="*/ 367061 w 734122"/>
                <a:gd name="connsiteY8" fmla="*/ 724830 h 4074182"/>
                <a:gd name="connsiteX9" fmla="*/ 298694 w 734122"/>
                <a:gd name="connsiteY9" fmla="*/ 718857 h 4074182"/>
                <a:gd name="connsiteX10" fmla="*/ 305995 w 734122"/>
                <a:gd name="connsiteY10" fmla="*/ 681686 h 4074182"/>
                <a:gd name="connsiteX11" fmla="*/ 367061 w 734122"/>
                <a:gd name="connsiteY11" fmla="*/ 686996 h 4074182"/>
                <a:gd name="connsiteX12" fmla="*/ 548933 w 734122"/>
                <a:gd name="connsiteY12" fmla="*/ 554243 h 4074182"/>
                <a:gd name="connsiteX13" fmla="*/ 554907 w 734122"/>
                <a:gd name="connsiteY13" fmla="*/ 432774 h 4074182"/>
                <a:gd name="connsiteX14" fmla="*/ 548933 w 734122"/>
                <a:gd name="connsiteY14" fmla="*/ 311305 h 4074182"/>
                <a:gd name="connsiteX15" fmla="*/ 367061 w 734122"/>
                <a:gd name="connsiteY15" fmla="*/ 178552 h 4074182"/>
                <a:gd name="connsiteX16" fmla="*/ 185190 w 734122"/>
                <a:gd name="connsiteY16" fmla="*/ 311305 h 4074182"/>
                <a:gd name="connsiteX17" fmla="*/ 179216 w 734122"/>
                <a:gd name="connsiteY17" fmla="*/ 432774 h 4074182"/>
                <a:gd name="connsiteX18" fmla="*/ 179216 w 734122"/>
                <a:gd name="connsiteY18" fmla="*/ 4074183 h 4074182"/>
                <a:gd name="connsiteX19" fmla="*/ 37834 w 734122"/>
                <a:gd name="connsiteY19" fmla="*/ 4074183 h 4074182"/>
                <a:gd name="connsiteX20" fmla="*/ 0 w 734122"/>
                <a:gd name="connsiteY20" fmla="*/ 4074183 h 4074182"/>
                <a:gd name="connsiteX21" fmla="*/ 0 w 734122"/>
                <a:gd name="connsiteY21" fmla="*/ 432774 h 4074182"/>
                <a:gd name="connsiteX22" fmla="*/ 7965 w 734122"/>
                <a:gd name="connsiteY22" fmla="*/ 275462 h 4074182"/>
                <a:gd name="connsiteX23" fmla="*/ 367061 w 734122"/>
                <a:gd name="connsiteY23" fmla="*/ 0 h 4074182"/>
                <a:gd name="connsiteX24" fmla="*/ 726157 w 734122"/>
                <a:gd name="connsiteY24" fmla="*/ 275462 h 4074182"/>
                <a:gd name="connsiteX25" fmla="*/ 734123 w 734122"/>
                <a:gd name="connsiteY25" fmla="*/ 432774 h 4074182"/>
                <a:gd name="connsiteX26" fmla="*/ 726157 w 734122"/>
                <a:gd name="connsiteY26" fmla="*/ 590086 h 4074182"/>
                <a:gd name="connsiteX27" fmla="*/ 367061 w 734122"/>
                <a:gd name="connsiteY27" fmla="*/ 865548 h 4074182"/>
                <a:gd name="connsiteX28" fmla="*/ 300021 w 734122"/>
                <a:gd name="connsiteY28" fmla="*/ 861566 h 4074182"/>
                <a:gd name="connsiteX29" fmla="*/ 304667 w 734122"/>
                <a:gd name="connsiteY29" fmla="*/ 823731 h 4074182"/>
                <a:gd name="connsiteX30" fmla="*/ 366397 w 734122"/>
                <a:gd name="connsiteY30" fmla="*/ 827714 h 4074182"/>
                <a:gd name="connsiteX31" fmla="*/ 688323 w 734122"/>
                <a:gd name="connsiteY31" fmla="*/ 584776 h 4074182"/>
                <a:gd name="connsiteX32" fmla="*/ 695624 w 734122"/>
                <a:gd name="connsiteY32" fmla="*/ 432774 h 4074182"/>
                <a:gd name="connsiteX33" fmla="*/ 688323 w 734122"/>
                <a:gd name="connsiteY33" fmla="*/ 280772 h 4074182"/>
                <a:gd name="connsiteX34" fmla="*/ 366397 w 734122"/>
                <a:gd name="connsiteY34" fmla="*/ 37835 h 4074182"/>
                <a:gd name="connsiteX35" fmla="*/ 44472 w 734122"/>
                <a:gd name="connsiteY35" fmla="*/ 280772 h 4074182"/>
                <a:gd name="connsiteX36" fmla="*/ 37171 w 734122"/>
                <a:gd name="connsiteY36" fmla="*/ 432774 h 4074182"/>
                <a:gd name="connsiteX37" fmla="*/ 37171 w 734122"/>
                <a:gd name="connsiteY37" fmla="*/ 4074183 h 40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22" h="4074182">
                  <a:moveTo>
                    <a:pt x="178552" y="4074183"/>
                  </a:moveTo>
                  <a:lnTo>
                    <a:pt x="140718" y="4074183"/>
                  </a:lnTo>
                  <a:lnTo>
                    <a:pt x="140718" y="432774"/>
                  </a:lnTo>
                  <a:cubicBezTo>
                    <a:pt x="140718" y="387638"/>
                    <a:pt x="140718" y="348476"/>
                    <a:pt x="147355" y="305995"/>
                  </a:cubicBezTo>
                  <a:cubicBezTo>
                    <a:pt x="157975" y="230990"/>
                    <a:pt x="204439" y="141382"/>
                    <a:pt x="367061" y="141382"/>
                  </a:cubicBezTo>
                  <a:cubicBezTo>
                    <a:pt x="529683" y="141382"/>
                    <a:pt x="576147" y="230990"/>
                    <a:pt x="586767" y="306659"/>
                  </a:cubicBezTo>
                  <a:cubicBezTo>
                    <a:pt x="593404" y="349140"/>
                    <a:pt x="593404" y="388302"/>
                    <a:pt x="593404" y="433438"/>
                  </a:cubicBezTo>
                  <a:cubicBezTo>
                    <a:pt x="593404" y="478574"/>
                    <a:pt x="593404" y="517736"/>
                    <a:pt x="586767" y="560217"/>
                  </a:cubicBezTo>
                  <a:cubicBezTo>
                    <a:pt x="576147" y="635222"/>
                    <a:pt x="529683" y="724830"/>
                    <a:pt x="367061" y="724830"/>
                  </a:cubicBezTo>
                  <a:cubicBezTo>
                    <a:pt x="342502" y="724830"/>
                    <a:pt x="319270" y="722839"/>
                    <a:pt x="298694" y="718857"/>
                  </a:cubicBezTo>
                  <a:lnTo>
                    <a:pt x="305995" y="681686"/>
                  </a:lnTo>
                  <a:cubicBezTo>
                    <a:pt x="323916" y="685004"/>
                    <a:pt x="344493" y="686996"/>
                    <a:pt x="367061" y="686996"/>
                  </a:cubicBezTo>
                  <a:cubicBezTo>
                    <a:pt x="477246" y="686996"/>
                    <a:pt x="536984" y="643851"/>
                    <a:pt x="548933" y="554243"/>
                  </a:cubicBezTo>
                  <a:cubicBezTo>
                    <a:pt x="554907" y="513753"/>
                    <a:pt x="554907" y="476583"/>
                    <a:pt x="554907" y="432774"/>
                  </a:cubicBezTo>
                  <a:cubicBezTo>
                    <a:pt x="554907" y="388966"/>
                    <a:pt x="554907" y="351131"/>
                    <a:pt x="548933" y="311305"/>
                  </a:cubicBezTo>
                  <a:cubicBezTo>
                    <a:pt x="536321" y="221697"/>
                    <a:pt x="476582" y="178552"/>
                    <a:pt x="367061" y="178552"/>
                  </a:cubicBezTo>
                  <a:cubicBezTo>
                    <a:pt x="257540" y="178552"/>
                    <a:pt x="197138" y="221697"/>
                    <a:pt x="185190" y="311305"/>
                  </a:cubicBezTo>
                  <a:cubicBezTo>
                    <a:pt x="179216" y="351795"/>
                    <a:pt x="179216" y="388966"/>
                    <a:pt x="179216" y="432774"/>
                  </a:cubicBezTo>
                  <a:lnTo>
                    <a:pt x="179216" y="4074183"/>
                  </a:lnTo>
                  <a:close/>
                  <a:moveTo>
                    <a:pt x="37834" y="4074183"/>
                  </a:moveTo>
                  <a:lnTo>
                    <a:pt x="0" y="4074183"/>
                  </a:lnTo>
                  <a:lnTo>
                    <a:pt x="0" y="432774"/>
                  </a:lnTo>
                  <a:cubicBezTo>
                    <a:pt x="0" y="372372"/>
                    <a:pt x="1327" y="322589"/>
                    <a:pt x="7965" y="275462"/>
                  </a:cubicBezTo>
                  <a:cubicBezTo>
                    <a:pt x="32524" y="102883"/>
                    <a:pt x="166605" y="0"/>
                    <a:pt x="367061" y="0"/>
                  </a:cubicBezTo>
                  <a:cubicBezTo>
                    <a:pt x="567518" y="0"/>
                    <a:pt x="701598" y="102883"/>
                    <a:pt x="726157" y="275462"/>
                  </a:cubicBezTo>
                  <a:cubicBezTo>
                    <a:pt x="732795" y="322589"/>
                    <a:pt x="734123" y="372372"/>
                    <a:pt x="734123" y="432774"/>
                  </a:cubicBezTo>
                  <a:cubicBezTo>
                    <a:pt x="734123" y="493177"/>
                    <a:pt x="732795" y="542959"/>
                    <a:pt x="726157" y="590086"/>
                  </a:cubicBezTo>
                  <a:cubicBezTo>
                    <a:pt x="701598" y="762665"/>
                    <a:pt x="567518" y="865548"/>
                    <a:pt x="367061" y="865548"/>
                  </a:cubicBezTo>
                  <a:cubicBezTo>
                    <a:pt x="343829" y="865548"/>
                    <a:pt x="321926" y="864221"/>
                    <a:pt x="300021" y="861566"/>
                  </a:cubicBezTo>
                  <a:lnTo>
                    <a:pt x="304667" y="823731"/>
                  </a:lnTo>
                  <a:cubicBezTo>
                    <a:pt x="324580" y="826386"/>
                    <a:pt x="345157" y="827714"/>
                    <a:pt x="366397" y="827714"/>
                  </a:cubicBezTo>
                  <a:cubicBezTo>
                    <a:pt x="546277" y="827714"/>
                    <a:pt x="666418" y="736778"/>
                    <a:pt x="688323" y="584776"/>
                  </a:cubicBezTo>
                  <a:cubicBezTo>
                    <a:pt x="694297" y="539640"/>
                    <a:pt x="695624" y="491186"/>
                    <a:pt x="695624" y="432774"/>
                  </a:cubicBezTo>
                  <a:cubicBezTo>
                    <a:pt x="695624" y="374363"/>
                    <a:pt x="694297" y="325245"/>
                    <a:pt x="688323" y="280772"/>
                  </a:cubicBezTo>
                  <a:cubicBezTo>
                    <a:pt x="667083" y="128770"/>
                    <a:pt x="546277" y="37835"/>
                    <a:pt x="366397" y="37835"/>
                  </a:cubicBezTo>
                  <a:cubicBezTo>
                    <a:pt x="186518" y="37835"/>
                    <a:pt x="66376" y="128770"/>
                    <a:pt x="44472" y="280772"/>
                  </a:cubicBezTo>
                  <a:cubicBezTo>
                    <a:pt x="38498" y="325908"/>
                    <a:pt x="37171" y="374363"/>
                    <a:pt x="37171" y="432774"/>
                  </a:cubicBezTo>
                  <a:lnTo>
                    <a:pt x="37171" y="4074183"/>
                  </a:lnTo>
                  <a:close/>
                </a:path>
              </a:pathLst>
            </a:custGeom>
            <a:solidFill>
              <a:srgbClr val="FFFFFF"/>
            </a:solidFill>
            <a:ln w="6635"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B8F7C213-1D07-496A-807A-52B49274AA47}"/>
                </a:ext>
              </a:extLst>
            </p:cNvPr>
            <p:cNvSpPr/>
            <p:nvPr/>
          </p:nvSpPr>
          <p:spPr>
            <a:xfrm>
              <a:off x="3068582" y="3008966"/>
              <a:ext cx="734122" cy="865548"/>
            </a:xfrm>
            <a:custGeom>
              <a:avLst/>
              <a:gdLst>
                <a:gd name="connsiteX0" fmla="*/ 367061 w 734122"/>
                <a:gd name="connsiteY0" fmla="*/ 865548 h 865548"/>
                <a:gd name="connsiteX1" fmla="*/ 7965 w 734122"/>
                <a:gd name="connsiteY1" fmla="*/ 590086 h 865548"/>
                <a:gd name="connsiteX2" fmla="*/ 0 w 734122"/>
                <a:gd name="connsiteY2" fmla="*/ 432774 h 865548"/>
                <a:gd name="connsiteX3" fmla="*/ 7965 w 734122"/>
                <a:gd name="connsiteY3" fmla="*/ 275462 h 865548"/>
                <a:gd name="connsiteX4" fmla="*/ 367061 w 734122"/>
                <a:gd name="connsiteY4" fmla="*/ 0 h 865548"/>
                <a:gd name="connsiteX5" fmla="*/ 726158 w 734122"/>
                <a:gd name="connsiteY5" fmla="*/ 275462 h 865548"/>
                <a:gd name="connsiteX6" fmla="*/ 734123 w 734122"/>
                <a:gd name="connsiteY6" fmla="*/ 432774 h 865548"/>
                <a:gd name="connsiteX7" fmla="*/ 726158 w 734122"/>
                <a:gd name="connsiteY7" fmla="*/ 590086 h 865548"/>
                <a:gd name="connsiteX8" fmla="*/ 367061 w 734122"/>
                <a:gd name="connsiteY8" fmla="*/ 865548 h 865548"/>
                <a:gd name="connsiteX9" fmla="*/ 367061 w 734122"/>
                <a:gd name="connsiteY9" fmla="*/ 37171 h 865548"/>
                <a:gd name="connsiteX10" fmla="*/ 45136 w 734122"/>
                <a:gd name="connsiteY10" fmla="*/ 280108 h 865548"/>
                <a:gd name="connsiteX11" fmla="*/ 37834 w 734122"/>
                <a:gd name="connsiteY11" fmla="*/ 432110 h 865548"/>
                <a:gd name="connsiteX12" fmla="*/ 45136 w 734122"/>
                <a:gd name="connsiteY12" fmla="*/ 584112 h 865548"/>
                <a:gd name="connsiteX13" fmla="*/ 367061 w 734122"/>
                <a:gd name="connsiteY13" fmla="*/ 827050 h 865548"/>
                <a:gd name="connsiteX14" fmla="*/ 688987 w 734122"/>
                <a:gd name="connsiteY14" fmla="*/ 584112 h 865548"/>
                <a:gd name="connsiteX15" fmla="*/ 696288 w 734122"/>
                <a:gd name="connsiteY15" fmla="*/ 432110 h 865548"/>
                <a:gd name="connsiteX16" fmla="*/ 688987 w 734122"/>
                <a:gd name="connsiteY16" fmla="*/ 280108 h 865548"/>
                <a:gd name="connsiteX17" fmla="*/ 367061 w 734122"/>
                <a:gd name="connsiteY17" fmla="*/ 37171 h 865548"/>
                <a:gd name="connsiteX18" fmla="*/ 367061 w 734122"/>
                <a:gd name="connsiteY18" fmla="*/ 724166 h 865548"/>
                <a:gd name="connsiteX19" fmla="*/ 147356 w 734122"/>
                <a:gd name="connsiteY19" fmla="*/ 558889 h 865548"/>
                <a:gd name="connsiteX20" fmla="*/ 140718 w 734122"/>
                <a:gd name="connsiteY20" fmla="*/ 432110 h 865548"/>
                <a:gd name="connsiteX21" fmla="*/ 147356 w 734122"/>
                <a:gd name="connsiteY21" fmla="*/ 305331 h 865548"/>
                <a:gd name="connsiteX22" fmla="*/ 367061 w 734122"/>
                <a:gd name="connsiteY22" fmla="*/ 140718 h 865548"/>
                <a:gd name="connsiteX23" fmla="*/ 586767 w 734122"/>
                <a:gd name="connsiteY23" fmla="*/ 305995 h 865548"/>
                <a:gd name="connsiteX24" fmla="*/ 593405 w 734122"/>
                <a:gd name="connsiteY24" fmla="*/ 432774 h 865548"/>
                <a:gd name="connsiteX25" fmla="*/ 586767 w 734122"/>
                <a:gd name="connsiteY25" fmla="*/ 559553 h 865548"/>
                <a:gd name="connsiteX26" fmla="*/ 367061 w 734122"/>
                <a:gd name="connsiteY26" fmla="*/ 724166 h 865548"/>
                <a:gd name="connsiteX27" fmla="*/ 367061 w 734122"/>
                <a:gd name="connsiteY27" fmla="*/ 178553 h 865548"/>
                <a:gd name="connsiteX28" fmla="*/ 185190 w 734122"/>
                <a:gd name="connsiteY28" fmla="*/ 311305 h 865548"/>
                <a:gd name="connsiteX29" fmla="*/ 179216 w 734122"/>
                <a:gd name="connsiteY29" fmla="*/ 432774 h 865548"/>
                <a:gd name="connsiteX30" fmla="*/ 185190 w 734122"/>
                <a:gd name="connsiteY30" fmla="*/ 554243 h 865548"/>
                <a:gd name="connsiteX31" fmla="*/ 367061 w 734122"/>
                <a:gd name="connsiteY31" fmla="*/ 686996 h 865548"/>
                <a:gd name="connsiteX32" fmla="*/ 548933 w 734122"/>
                <a:gd name="connsiteY32" fmla="*/ 554243 h 865548"/>
                <a:gd name="connsiteX33" fmla="*/ 554907 w 734122"/>
                <a:gd name="connsiteY33" fmla="*/ 432774 h 865548"/>
                <a:gd name="connsiteX34" fmla="*/ 548933 w 734122"/>
                <a:gd name="connsiteY34" fmla="*/ 311305 h 865548"/>
                <a:gd name="connsiteX35" fmla="*/ 367061 w 734122"/>
                <a:gd name="connsiteY35" fmla="*/ 178553 h 8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4122" h="865548">
                  <a:moveTo>
                    <a:pt x="367061" y="865548"/>
                  </a:moveTo>
                  <a:cubicBezTo>
                    <a:pt x="166605" y="865548"/>
                    <a:pt x="32524" y="762665"/>
                    <a:pt x="7965" y="590086"/>
                  </a:cubicBezTo>
                  <a:cubicBezTo>
                    <a:pt x="1327" y="542959"/>
                    <a:pt x="0" y="493177"/>
                    <a:pt x="0" y="432774"/>
                  </a:cubicBezTo>
                  <a:cubicBezTo>
                    <a:pt x="0" y="372371"/>
                    <a:pt x="1327" y="322589"/>
                    <a:pt x="7965" y="275462"/>
                  </a:cubicBezTo>
                  <a:cubicBezTo>
                    <a:pt x="32524" y="102883"/>
                    <a:pt x="166605" y="0"/>
                    <a:pt x="367061" y="0"/>
                  </a:cubicBezTo>
                  <a:cubicBezTo>
                    <a:pt x="567518" y="0"/>
                    <a:pt x="701599" y="102883"/>
                    <a:pt x="726158" y="275462"/>
                  </a:cubicBezTo>
                  <a:cubicBezTo>
                    <a:pt x="732795" y="322589"/>
                    <a:pt x="734123" y="372371"/>
                    <a:pt x="734123" y="432774"/>
                  </a:cubicBezTo>
                  <a:cubicBezTo>
                    <a:pt x="734123" y="493177"/>
                    <a:pt x="732795" y="542959"/>
                    <a:pt x="726158" y="590086"/>
                  </a:cubicBezTo>
                  <a:cubicBezTo>
                    <a:pt x="702262" y="762665"/>
                    <a:pt x="567518" y="865548"/>
                    <a:pt x="367061" y="865548"/>
                  </a:cubicBezTo>
                  <a:close/>
                  <a:moveTo>
                    <a:pt x="367061" y="37171"/>
                  </a:moveTo>
                  <a:cubicBezTo>
                    <a:pt x="187182" y="37171"/>
                    <a:pt x="67040" y="128106"/>
                    <a:pt x="45136" y="280108"/>
                  </a:cubicBezTo>
                  <a:cubicBezTo>
                    <a:pt x="39162" y="325244"/>
                    <a:pt x="37834" y="373699"/>
                    <a:pt x="37834" y="432110"/>
                  </a:cubicBezTo>
                  <a:cubicBezTo>
                    <a:pt x="37834" y="491185"/>
                    <a:pt x="39162" y="539640"/>
                    <a:pt x="45136" y="584112"/>
                  </a:cubicBezTo>
                  <a:cubicBezTo>
                    <a:pt x="66376" y="736114"/>
                    <a:pt x="187182" y="827050"/>
                    <a:pt x="367061" y="827050"/>
                  </a:cubicBezTo>
                  <a:cubicBezTo>
                    <a:pt x="546941" y="827050"/>
                    <a:pt x="667083" y="736114"/>
                    <a:pt x="688987" y="584112"/>
                  </a:cubicBezTo>
                  <a:cubicBezTo>
                    <a:pt x="694961" y="538976"/>
                    <a:pt x="696288" y="490522"/>
                    <a:pt x="696288" y="432110"/>
                  </a:cubicBezTo>
                  <a:cubicBezTo>
                    <a:pt x="696288" y="373035"/>
                    <a:pt x="694961" y="324581"/>
                    <a:pt x="688987" y="280108"/>
                  </a:cubicBezTo>
                  <a:cubicBezTo>
                    <a:pt x="667746" y="128106"/>
                    <a:pt x="546941" y="37171"/>
                    <a:pt x="367061" y="37171"/>
                  </a:cubicBezTo>
                  <a:close/>
                  <a:moveTo>
                    <a:pt x="367061" y="724166"/>
                  </a:moveTo>
                  <a:cubicBezTo>
                    <a:pt x="204439" y="724166"/>
                    <a:pt x="157976" y="634558"/>
                    <a:pt x="147356" y="558889"/>
                  </a:cubicBezTo>
                  <a:cubicBezTo>
                    <a:pt x="140718" y="516408"/>
                    <a:pt x="140718" y="477246"/>
                    <a:pt x="140718" y="432110"/>
                  </a:cubicBezTo>
                  <a:cubicBezTo>
                    <a:pt x="140718" y="386974"/>
                    <a:pt x="140718" y="347812"/>
                    <a:pt x="147356" y="305331"/>
                  </a:cubicBezTo>
                  <a:cubicBezTo>
                    <a:pt x="157976" y="230326"/>
                    <a:pt x="204439" y="140718"/>
                    <a:pt x="367061" y="140718"/>
                  </a:cubicBezTo>
                  <a:cubicBezTo>
                    <a:pt x="529684" y="140718"/>
                    <a:pt x="576147" y="230326"/>
                    <a:pt x="586767" y="305995"/>
                  </a:cubicBezTo>
                  <a:cubicBezTo>
                    <a:pt x="593405" y="348476"/>
                    <a:pt x="593405" y="387638"/>
                    <a:pt x="593405" y="432774"/>
                  </a:cubicBezTo>
                  <a:cubicBezTo>
                    <a:pt x="593405" y="477910"/>
                    <a:pt x="593405" y="517072"/>
                    <a:pt x="586767" y="559553"/>
                  </a:cubicBezTo>
                  <a:cubicBezTo>
                    <a:pt x="576147" y="634558"/>
                    <a:pt x="529684" y="724166"/>
                    <a:pt x="367061" y="724166"/>
                  </a:cubicBezTo>
                  <a:close/>
                  <a:moveTo>
                    <a:pt x="367061" y="178553"/>
                  </a:moveTo>
                  <a:cubicBezTo>
                    <a:pt x="256877" y="178553"/>
                    <a:pt x="197138" y="221697"/>
                    <a:pt x="185190" y="311305"/>
                  </a:cubicBezTo>
                  <a:cubicBezTo>
                    <a:pt x="179216" y="351795"/>
                    <a:pt x="179216" y="388966"/>
                    <a:pt x="179216" y="432774"/>
                  </a:cubicBezTo>
                  <a:cubicBezTo>
                    <a:pt x="179216" y="476582"/>
                    <a:pt x="179216" y="514417"/>
                    <a:pt x="185190" y="554243"/>
                  </a:cubicBezTo>
                  <a:cubicBezTo>
                    <a:pt x="197802" y="643851"/>
                    <a:pt x="257540" y="686996"/>
                    <a:pt x="367061" y="686996"/>
                  </a:cubicBezTo>
                  <a:cubicBezTo>
                    <a:pt x="477246" y="686996"/>
                    <a:pt x="536985" y="643851"/>
                    <a:pt x="548933" y="554243"/>
                  </a:cubicBezTo>
                  <a:cubicBezTo>
                    <a:pt x="554907" y="513753"/>
                    <a:pt x="554907" y="476582"/>
                    <a:pt x="554907" y="432774"/>
                  </a:cubicBezTo>
                  <a:cubicBezTo>
                    <a:pt x="554907" y="388966"/>
                    <a:pt x="554907" y="351131"/>
                    <a:pt x="548933" y="311305"/>
                  </a:cubicBezTo>
                  <a:cubicBezTo>
                    <a:pt x="536985" y="221697"/>
                    <a:pt x="477246" y="178553"/>
                    <a:pt x="367061" y="178553"/>
                  </a:cubicBezTo>
                  <a:close/>
                </a:path>
              </a:pathLst>
            </a:custGeom>
            <a:solidFill>
              <a:srgbClr val="FFFFFF"/>
            </a:solidFill>
            <a:ln w="663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A951D42D-E9F9-468C-85CD-D147B6DF5DD4}"/>
                </a:ext>
              </a:extLst>
            </p:cNvPr>
            <p:cNvSpPr/>
            <p:nvPr/>
          </p:nvSpPr>
          <p:spPr>
            <a:xfrm>
              <a:off x="4877339" y="-213608"/>
              <a:ext cx="734122" cy="4088122"/>
            </a:xfrm>
            <a:custGeom>
              <a:avLst/>
              <a:gdLst>
                <a:gd name="connsiteX0" fmla="*/ 367061 w 734122"/>
                <a:gd name="connsiteY0" fmla="*/ 4088123 h 4088122"/>
                <a:gd name="connsiteX1" fmla="*/ 7965 w 734122"/>
                <a:gd name="connsiteY1" fmla="*/ 3812661 h 4088122"/>
                <a:gd name="connsiteX2" fmla="*/ 0 w 734122"/>
                <a:gd name="connsiteY2" fmla="*/ 3655348 h 4088122"/>
                <a:gd name="connsiteX3" fmla="*/ 7965 w 734122"/>
                <a:gd name="connsiteY3" fmla="*/ 3498036 h 4088122"/>
                <a:gd name="connsiteX4" fmla="*/ 367061 w 734122"/>
                <a:gd name="connsiteY4" fmla="*/ 3222574 h 4088122"/>
                <a:gd name="connsiteX5" fmla="*/ 434101 w 734122"/>
                <a:gd name="connsiteY5" fmla="*/ 3226557 h 4088122"/>
                <a:gd name="connsiteX6" fmla="*/ 429455 w 734122"/>
                <a:gd name="connsiteY6" fmla="*/ 3264391 h 4088122"/>
                <a:gd name="connsiteX7" fmla="*/ 367061 w 734122"/>
                <a:gd name="connsiteY7" fmla="*/ 3260409 h 4088122"/>
                <a:gd name="connsiteX8" fmla="*/ 45136 w 734122"/>
                <a:gd name="connsiteY8" fmla="*/ 3503346 h 4088122"/>
                <a:gd name="connsiteX9" fmla="*/ 37835 w 734122"/>
                <a:gd name="connsiteY9" fmla="*/ 3655348 h 4088122"/>
                <a:gd name="connsiteX10" fmla="*/ 45136 w 734122"/>
                <a:gd name="connsiteY10" fmla="*/ 3807350 h 4088122"/>
                <a:gd name="connsiteX11" fmla="*/ 367061 w 734122"/>
                <a:gd name="connsiteY11" fmla="*/ 4050288 h 4088122"/>
                <a:gd name="connsiteX12" fmla="*/ 688987 w 734122"/>
                <a:gd name="connsiteY12" fmla="*/ 3807350 h 4088122"/>
                <a:gd name="connsiteX13" fmla="*/ 696288 w 734122"/>
                <a:gd name="connsiteY13" fmla="*/ 3655348 h 4088122"/>
                <a:gd name="connsiteX14" fmla="*/ 696288 w 734122"/>
                <a:gd name="connsiteY14" fmla="*/ 0 h 4088122"/>
                <a:gd name="connsiteX15" fmla="*/ 734123 w 734122"/>
                <a:gd name="connsiteY15" fmla="*/ 0 h 4088122"/>
                <a:gd name="connsiteX16" fmla="*/ 734123 w 734122"/>
                <a:gd name="connsiteY16" fmla="*/ 3655348 h 4088122"/>
                <a:gd name="connsiteX17" fmla="*/ 726158 w 734122"/>
                <a:gd name="connsiteY17" fmla="*/ 3812661 h 4088122"/>
                <a:gd name="connsiteX18" fmla="*/ 367061 w 734122"/>
                <a:gd name="connsiteY18" fmla="*/ 4088123 h 4088122"/>
                <a:gd name="connsiteX19" fmla="*/ 367061 w 734122"/>
                <a:gd name="connsiteY19" fmla="*/ 3946741 h 4088122"/>
                <a:gd name="connsiteX20" fmla="*/ 147356 w 734122"/>
                <a:gd name="connsiteY20" fmla="*/ 3781464 h 4088122"/>
                <a:gd name="connsiteX21" fmla="*/ 140718 w 734122"/>
                <a:gd name="connsiteY21" fmla="*/ 3654684 h 4088122"/>
                <a:gd name="connsiteX22" fmla="*/ 147356 w 734122"/>
                <a:gd name="connsiteY22" fmla="*/ 3527906 h 4088122"/>
                <a:gd name="connsiteX23" fmla="*/ 367061 w 734122"/>
                <a:gd name="connsiteY23" fmla="*/ 3363292 h 4088122"/>
                <a:gd name="connsiteX24" fmla="*/ 435429 w 734122"/>
                <a:gd name="connsiteY24" fmla="*/ 3369266 h 4088122"/>
                <a:gd name="connsiteX25" fmla="*/ 428128 w 734122"/>
                <a:gd name="connsiteY25" fmla="*/ 3406437 h 4088122"/>
                <a:gd name="connsiteX26" fmla="*/ 367061 w 734122"/>
                <a:gd name="connsiteY26" fmla="*/ 3401127 h 4088122"/>
                <a:gd name="connsiteX27" fmla="*/ 185190 w 734122"/>
                <a:gd name="connsiteY27" fmla="*/ 3533880 h 4088122"/>
                <a:gd name="connsiteX28" fmla="*/ 179216 w 734122"/>
                <a:gd name="connsiteY28" fmla="*/ 3655348 h 4088122"/>
                <a:gd name="connsiteX29" fmla="*/ 185190 w 734122"/>
                <a:gd name="connsiteY29" fmla="*/ 3776817 h 4088122"/>
                <a:gd name="connsiteX30" fmla="*/ 367061 w 734122"/>
                <a:gd name="connsiteY30" fmla="*/ 3909570 h 4088122"/>
                <a:gd name="connsiteX31" fmla="*/ 548933 w 734122"/>
                <a:gd name="connsiteY31" fmla="*/ 3776817 h 4088122"/>
                <a:gd name="connsiteX32" fmla="*/ 554907 w 734122"/>
                <a:gd name="connsiteY32" fmla="*/ 3655348 h 4088122"/>
                <a:gd name="connsiteX33" fmla="*/ 554907 w 734122"/>
                <a:gd name="connsiteY33" fmla="*/ 0 h 4088122"/>
                <a:gd name="connsiteX34" fmla="*/ 592741 w 734122"/>
                <a:gd name="connsiteY34" fmla="*/ 0 h 4088122"/>
                <a:gd name="connsiteX35" fmla="*/ 592741 w 734122"/>
                <a:gd name="connsiteY35" fmla="*/ 3655348 h 4088122"/>
                <a:gd name="connsiteX36" fmla="*/ 586104 w 734122"/>
                <a:gd name="connsiteY36" fmla="*/ 3782127 h 4088122"/>
                <a:gd name="connsiteX37" fmla="*/ 367061 w 734122"/>
                <a:gd name="connsiteY37" fmla="*/ 3946741 h 408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22" h="4088122">
                  <a:moveTo>
                    <a:pt x="367061" y="4088123"/>
                  </a:moveTo>
                  <a:cubicBezTo>
                    <a:pt x="166605" y="4088123"/>
                    <a:pt x="32524" y="3985239"/>
                    <a:pt x="7965" y="3812661"/>
                  </a:cubicBezTo>
                  <a:cubicBezTo>
                    <a:pt x="1328" y="3765533"/>
                    <a:pt x="0" y="3715751"/>
                    <a:pt x="0" y="3655348"/>
                  </a:cubicBezTo>
                  <a:cubicBezTo>
                    <a:pt x="0" y="3594946"/>
                    <a:pt x="1328" y="3545163"/>
                    <a:pt x="7965" y="3498036"/>
                  </a:cubicBezTo>
                  <a:cubicBezTo>
                    <a:pt x="32524" y="3325458"/>
                    <a:pt x="166605" y="3222574"/>
                    <a:pt x="367061" y="3222574"/>
                  </a:cubicBezTo>
                  <a:cubicBezTo>
                    <a:pt x="390293" y="3222574"/>
                    <a:pt x="412197" y="3223902"/>
                    <a:pt x="434101" y="3226557"/>
                  </a:cubicBezTo>
                  <a:lnTo>
                    <a:pt x="429455" y="3264391"/>
                  </a:lnTo>
                  <a:cubicBezTo>
                    <a:pt x="409543" y="3261736"/>
                    <a:pt x="388966" y="3260409"/>
                    <a:pt x="367061" y="3260409"/>
                  </a:cubicBezTo>
                  <a:cubicBezTo>
                    <a:pt x="187182" y="3260409"/>
                    <a:pt x="67040" y="3351344"/>
                    <a:pt x="45136" y="3503346"/>
                  </a:cubicBezTo>
                  <a:cubicBezTo>
                    <a:pt x="39162" y="3548482"/>
                    <a:pt x="37835" y="3596937"/>
                    <a:pt x="37835" y="3655348"/>
                  </a:cubicBezTo>
                  <a:cubicBezTo>
                    <a:pt x="37835" y="3714423"/>
                    <a:pt x="39162" y="3762878"/>
                    <a:pt x="45136" y="3807350"/>
                  </a:cubicBezTo>
                  <a:cubicBezTo>
                    <a:pt x="66376" y="3959352"/>
                    <a:pt x="187182" y="4050288"/>
                    <a:pt x="367061" y="4050288"/>
                  </a:cubicBezTo>
                  <a:cubicBezTo>
                    <a:pt x="546941" y="4050288"/>
                    <a:pt x="667083" y="3959352"/>
                    <a:pt x="688987" y="3807350"/>
                  </a:cubicBezTo>
                  <a:cubicBezTo>
                    <a:pt x="694961" y="3762214"/>
                    <a:pt x="696288" y="3713760"/>
                    <a:pt x="696288" y="3655348"/>
                  </a:cubicBezTo>
                  <a:lnTo>
                    <a:pt x="696288" y="0"/>
                  </a:lnTo>
                  <a:lnTo>
                    <a:pt x="734123" y="0"/>
                  </a:lnTo>
                  <a:lnTo>
                    <a:pt x="734123" y="3655348"/>
                  </a:lnTo>
                  <a:cubicBezTo>
                    <a:pt x="734123" y="3715751"/>
                    <a:pt x="732795" y="3765533"/>
                    <a:pt x="726158" y="3812661"/>
                  </a:cubicBezTo>
                  <a:cubicBezTo>
                    <a:pt x="702262" y="3985239"/>
                    <a:pt x="567518" y="4088123"/>
                    <a:pt x="367061" y="4088123"/>
                  </a:cubicBezTo>
                  <a:close/>
                  <a:moveTo>
                    <a:pt x="367061" y="3946741"/>
                  </a:moveTo>
                  <a:cubicBezTo>
                    <a:pt x="204439" y="3946741"/>
                    <a:pt x="157976" y="3857132"/>
                    <a:pt x="147356" y="3781464"/>
                  </a:cubicBezTo>
                  <a:cubicBezTo>
                    <a:pt x="140718" y="3738982"/>
                    <a:pt x="140718" y="3699821"/>
                    <a:pt x="140718" y="3654684"/>
                  </a:cubicBezTo>
                  <a:cubicBezTo>
                    <a:pt x="140718" y="3609548"/>
                    <a:pt x="140718" y="3570387"/>
                    <a:pt x="147356" y="3527906"/>
                  </a:cubicBezTo>
                  <a:cubicBezTo>
                    <a:pt x="157976" y="3452900"/>
                    <a:pt x="204439" y="3363292"/>
                    <a:pt x="367061" y="3363292"/>
                  </a:cubicBezTo>
                  <a:cubicBezTo>
                    <a:pt x="391621" y="3363292"/>
                    <a:pt x="414853" y="3365283"/>
                    <a:pt x="435429" y="3369266"/>
                  </a:cubicBezTo>
                  <a:lnTo>
                    <a:pt x="428128" y="3406437"/>
                  </a:lnTo>
                  <a:cubicBezTo>
                    <a:pt x="410206" y="3403118"/>
                    <a:pt x="389630" y="3401127"/>
                    <a:pt x="367061" y="3401127"/>
                  </a:cubicBezTo>
                  <a:cubicBezTo>
                    <a:pt x="256877" y="3401127"/>
                    <a:pt x="197138" y="3444272"/>
                    <a:pt x="185190" y="3533880"/>
                  </a:cubicBezTo>
                  <a:cubicBezTo>
                    <a:pt x="179216" y="3574369"/>
                    <a:pt x="179216" y="3611540"/>
                    <a:pt x="179216" y="3655348"/>
                  </a:cubicBezTo>
                  <a:cubicBezTo>
                    <a:pt x="179216" y="3699157"/>
                    <a:pt x="179216" y="3736991"/>
                    <a:pt x="185190" y="3776817"/>
                  </a:cubicBezTo>
                  <a:cubicBezTo>
                    <a:pt x="197802" y="3866425"/>
                    <a:pt x="257540" y="3909570"/>
                    <a:pt x="367061" y="3909570"/>
                  </a:cubicBezTo>
                  <a:cubicBezTo>
                    <a:pt x="477246" y="3909570"/>
                    <a:pt x="536985" y="3866425"/>
                    <a:pt x="548933" y="3776817"/>
                  </a:cubicBezTo>
                  <a:cubicBezTo>
                    <a:pt x="554907" y="3736328"/>
                    <a:pt x="554907" y="3699157"/>
                    <a:pt x="554907" y="3655348"/>
                  </a:cubicBezTo>
                  <a:lnTo>
                    <a:pt x="554907" y="0"/>
                  </a:lnTo>
                  <a:lnTo>
                    <a:pt x="592741" y="0"/>
                  </a:lnTo>
                  <a:lnTo>
                    <a:pt x="592741" y="3655348"/>
                  </a:lnTo>
                  <a:cubicBezTo>
                    <a:pt x="592741" y="3700484"/>
                    <a:pt x="592741" y="3739646"/>
                    <a:pt x="586104" y="3782127"/>
                  </a:cubicBezTo>
                  <a:cubicBezTo>
                    <a:pt x="576147" y="3857132"/>
                    <a:pt x="529684" y="3946741"/>
                    <a:pt x="367061" y="3946741"/>
                  </a:cubicBezTo>
                  <a:close/>
                </a:path>
              </a:pathLst>
            </a:custGeom>
            <a:solidFill>
              <a:srgbClr val="FFFFFF"/>
            </a:solidFill>
            <a:ln w="6635"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59EB4BFE-DED7-49DE-8648-944BFA89F742}"/>
                </a:ext>
              </a:extLst>
            </p:cNvPr>
            <p:cNvSpPr/>
            <p:nvPr/>
          </p:nvSpPr>
          <p:spPr>
            <a:xfrm>
              <a:off x="3979266" y="-257152"/>
              <a:ext cx="734122" cy="4133921"/>
            </a:xfrm>
            <a:custGeom>
              <a:avLst/>
              <a:gdLst>
                <a:gd name="connsiteX0" fmla="*/ 367061 w 734122"/>
                <a:gd name="connsiteY0" fmla="*/ 4133922 h 4133921"/>
                <a:gd name="connsiteX1" fmla="*/ 7965 w 734122"/>
                <a:gd name="connsiteY1" fmla="*/ 3858460 h 4133921"/>
                <a:gd name="connsiteX2" fmla="*/ 0 w 734122"/>
                <a:gd name="connsiteY2" fmla="*/ 3701148 h 4133921"/>
                <a:gd name="connsiteX3" fmla="*/ 0 w 734122"/>
                <a:gd name="connsiteY3" fmla="*/ 0 h 4133921"/>
                <a:gd name="connsiteX4" fmla="*/ 37834 w 734122"/>
                <a:gd name="connsiteY4" fmla="*/ 0 h 4133921"/>
                <a:gd name="connsiteX5" fmla="*/ 37834 w 734122"/>
                <a:gd name="connsiteY5" fmla="*/ 3700484 h 4133921"/>
                <a:gd name="connsiteX6" fmla="*/ 45136 w 734122"/>
                <a:gd name="connsiteY6" fmla="*/ 3852486 h 4133921"/>
                <a:gd name="connsiteX7" fmla="*/ 367061 w 734122"/>
                <a:gd name="connsiteY7" fmla="*/ 4095424 h 4133921"/>
                <a:gd name="connsiteX8" fmla="*/ 688987 w 734122"/>
                <a:gd name="connsiteY8" fmla="*/ 3852486 h 4133921"/>
                <a:gd name="connsiteX9" fmla="*/ 696288 w 734122"/>
                <a:gd name="connsiteY9" fmla="*/ 3700484 h 4133921"/>
                <a:gd name="connsiteX10" fmla="*/ 696288 w 734122"/>
                <a:gd name="connsiteY10" fmla="*/ 0 h 4133921"/>
                <a:gd name="connsiteX11" fmla="*/ 734123 w 734122"/>
                <a:gd name="connsiteY11" fmla="*/ 0 h 4133921"/>
                <a:gd name="connsiteX12" fmla="*/ 734123 w 734122"/>
                <a:gd name="connsiteY12" fmla="*/ 3700484 h 4133921"/>
                <a:gd name="connsiteX13" fmla="*/ 726158 w 734122"/>
                <a:gd name="connsiteY13" fmla="*/ 3857796 h 4133921"/>
                <a:gd name="connsiteX14" fmla="*/ 367061 w 734122"/>
                <a:gd name="connsiteY14" fmla="*/ 4133922 h 4133921"/>
                <a:gd name="connsiteX15" fmla="*/ 367061 w 734122"/>
                <a:gd name="connsiteY15" fmla="*/ 3992540 h 4133921"/>
                <a:gd name="connsiteX16" fmla="*/ 147355 w 734122"/>
                <a:gd name="connsiteY16" fmla="*/ 3827263 h 4133921"/>
                <a:gd name="connsiteX17" fmla="*/ 140718 w 734122"/>
                <a:gd name="connsiteY17" fmla="*/ 3700484 h 4133921"/>
                <a:gd name="connsiteX18" fmla="*/ 140718 w 734122"/>
                <a:gd name="connsiteY18" fmla="*/ 0 h 4133921"/>
                <a:gd name="connsiteX19" fmla="*/ 178552 w 734122"/>
                <a:gd name="connsiteY19" fmla="*/ 0 h 4133921"/>
                <a:gd name="connsiteX20" fmla="*/ 178552 w 734122"/>
                <a:gd name="connsiteY20" fmla="*/ 3700484 h 4133921"/>
                <a:gd name="connsiteX21" fmla="*/ 184526 w 734122"/>
                <a:gd name="connsiteY21" fmla="*/ 3821953 h 4133921"/>
                <a:gd name="connsiteX22" fmla="*/ 366397 w 734122"/>
                <a:gd name="connsiteY22" fmla="*/ 3954706 h 4133921"/>
                <a:gd name="connsiteX23" fmla="*/ 548269 w 734122"/>
                <a:gd name="connsiteY23" fmla="*/ 3821953 h 4133921"/>
                <a:gd name="connsiteX24" fmla="*/ 554243 w 734122"/>
                <a:gd name="connsiteY24" fmla="*/ 3700484 h 4133921"/>
                <a:gd name="connsiteX25" fmla="*/ 554243 w 734122"/>
                <a:gd name="connsiteY25" fmla="*/ 0 h 4133921"/>
                <a:gd name="connsiteX26" fmla="*/ 592077 w 734122"/>
                <a:gd name="connsiteY26" fmla="*/ 0 h 4133921"/>
                <a:gd name="connsiteX27" fmla="*/ 592077 w 734122"/>
                <a:gd name="connsiteY27" fmla="*/ 3700484 h 4133921"/>
                <a:gd name="connsiteX28" fmla="*/ 585440 w 734122"/>
                <a:gd name="connsiteY28" fmla="*/ 3827263 h 4133921"/>
                <a:gd name="connsiteX29" fmla="*/ 367061 w 734122"/>
                <a:gd name="connsiteY29" fmla="*/ 3992540 h 413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4122" h="4133921">
                  <a:moveTo>
                    <a:pt x="367061" y="4133922"/>
                  </a:moveTo>
                  <a:cubicBezTo>
                    <a:pt x="166605" y="4133922"/>
                    <a:pt x="32524" y="4031039"/>
                    <a:pt x="7965" y="3858460"/>
                  </a:cubicBezTo>
                  <a:cubicBezTo>
                    <a:pt x="1327" y="3811333"/>
                    <a:pt x="0" y="3761551"/>
                    <a:pt x="0" y="3701148"/>
                  </a:cubicBezTo>
                  <a:lnTo>
                    <a:pt x="0" y="0"/>
                  </a:lnTo>
                  <a:lnTo>
                    <a:pt x="37834" y="0"/>
                  </a:lnTo>
                  <a:lnTo>
                    <a:pt x="37834" y="3700484"/>
                  </a:lnTo>
                  <a:cubicBezTo>
                    <a:pt x="37834" y="3759559"/>
                    <a:pt x="39162" y="3808014"/>
                    <a:pt x="45136" y="3852486"/>
                  </a:cubicBezTo>
                  <a:cubicBezTo>
                    <a:pt x="66376" y="4004488"/>
                    <a:pt x="187181" y="4095424"/>
                    <a:pt x="367061" y="4095424"/>
                  </a:cubicBezTo>
                  <a:cubicBezTo>
                    <a:pt x="546941" y="4095424"/>
                    <a:pt x="667083" y="4004488"/>
                    <a:pt x="688987" y="3852486"/>
                  </a:cubicBezTo>
                  <a:cubicBezTo>
                    <a:pt x="694961" y="3807350"/>
                    <a:pt x="696288" y="3758895"/>
                    <a:pt x="696288" y="3700484"/>
                  </a:cubicBezTo>
                  <a:lnTo>
                    <a:pt x="696288" y="0"/>
                  </a:lnTo>
                  <a:lnTo>
                    <a:pt x="734123" y="0"/>
                  </a:lnTo>
                  <a:lnTo>
                    <a:pt x="734123" y="3700484"/>
                  </a:lnTo>
                  <a:cubicBezTo>
                    <a:pt x="734123" y="3760887"/>
                    <a:pt x="732795" y="3810669"/>
                    <a:pt x="726158" y="3857796"/>
                  </a:cubicBezTo>
                  <a:cubicBezTo>
                    <a:pt x="701598" y="4031039"/>
                    <a:pt x="567518" y="4133922"/>
                    <a:pt x="367061" y="4133922"/>
                  </a:cubicBezTo>
                  <a:close/>
                  <a:moveTo>
                    <a:pt x="367061" y="3992540"/>
                  </a:moveTo>
                  <a:cubicBezTo>
                    <a:pt x="204439" y="3992540"/>
                    <a:pt x="157976" y="3902932"/>
                    <a:pt x="147355" y="3827263"/>
                  </a:cubicBezTo>
                  <a:cubicBezTo>
                    <a:pt x="140718" y="3784782"/>
                    <a:pt x="140718" y="3745620"/>
                    <a:pt x="140718" y="3700484"/>
                  </a:cubicBezTo>
                  <a:lnTo>
                    <a:pt x="140718" y="0"/>
                  </a:lnTo>
                  <a:lnTo>
                    <a:pt x="178552" y="0"/>
                  </a:lnTo>
                  <a:lnTo>
                    <a:pt x="178552" y="3700484"/>
                  </a:lnTo>
                  <a:cubicBezTo>
                    <a:pt x="178552" y="3744293"/>
                    <a:pt x="178552" y="3782127"/>
                    <a:pt x="184526" y="3821953"/>
                  </a:cubicBezTo>
                  <a:cubicBezTo>
                    <a:pt x="197138" y="3911561"/>
                    <a:pt x="256876" y="3954706"/>
                    <a:pt x="366397" y="3954706"/>
                  </a:cubicBezTo>
                  <a:cubicBezTo>
                    <a:pt x="476583" y="3954706"/>
                    <a:pt x="536321" y="3911561"/>
                    <a:pt x="548269" y="3821953"/>
                  </a:cubicBezTo>
                  <a:cubicBezTo>
                    <a:pt x="554243" y="3781464"/>
                    <a:pt x="554243" y="3744293"/>
                    <a:pt x="554243" y="3700484"/>
                  </a:cubicBezTo>
                  <a:lnTo>
                    <a:pt x="554243" y="0"/>
                  </a:lnTo>
                  <a:lnTo>
                    <a:pt x="592077" y="0"/>
                  </a:lnTo>
                  <a:lnTo>
                    <a:pt x="592077" y="3700484"/>
                  </a:lnTo>
                  <a:cubicBezTo>
                    <a:pt x="592077" y="3745620"/>
                    <a:pt x="592077" y="3784782"/>
                    <a:pt x="585440" y="3827263"/>
                  </a:cubicBezTo>
                  <a:cubicBezTo>
                    <a:pt x="576147" y="3902932"/>
                    <a:pt x="529020" y="3992540"/>
                    <a:pt x="367061" y="3992540"/>
                  </a:cubicBezTo>
                  <a:close/>
                </a:path>
              </a:pathLst>
            </a:custGeom>
            <a:solidFill>
              <a:srgbClr val="FFFFFF"/>
            </a:solidFill>
            <a:ln w="6635"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14897FF0-BA82-48A4-9562-0BAB288E2307}"/>
                </a:ext>
              </a:extLst>
            </p:cNvPr>
            <p:cNvSpPr/>
            <p:nvPr/>
          </p:nvSpPr>
          <p:spPr>
            <a:xfrm>
              <a:off x="2058333" y="2752753"/>
              <a:ext cx="835015" cy="1121761"/>
            </a:xfrm>
            <a:custGeom>
              <a:avLst/>
              <a:gdLst>
                <a:gd name="connsiteX0" fmla="*/ 420163 w 835015"/>
                <a:gd name="connsiteY0" fmla="*/ 1121761 h 1121761"/>
                <a:gd name="connsiteX1" fmla="*/ 11948 w 835015"/>
                <a:gd name="connsiteY1" fmla="*/ 846299 h 1121761"/>
                <a:gd name="connsiteX2" fmla="*/ 0 w 835015"/>
                <a:gd name="connsiteY2" fmla="*/ 560881 h 1121761"/>
                <a:gd name="connsiteX3" fmla="*/ 0 w 835015"/>
                <a:gd name="connsiteY3" fmla="*/ 541631 h 1121761"/>
                <a:gd name="connsiteX4" fmla="*/ 11284 w 835015"/>
                <a:gd name="connsiteY4" fmla="*/ 275462 h 1121761"/>
                <a:gd name="connsiteX5" fmla="*/ 419499 w 835015"/>
                <a:gd name="connsiteY5" fmla="*/ 0 h 1121761"/>
                <a:gd name="connsiteX6" fmla="*/ 419499 w 835015"/>
                <a:gd name="connsiteY6" fmla="*/ 0 h 1121761"/>
                <a:gd name="connsiteX7" fmla="*/ 827714 w 835015"/>
                <a:gd name="connsiteY7" fmla="*/ 275462 h 1121761"/>
                <a:gd name="connsiteX8" fmla="*/ 789879 w 835015"/>
                <a:gd name="connsiteY8" fmla="*/ 280772 h 1121761"/>
                <a:gd name="connsiteX9" fmla="*/ 418835 w 835015"/>
                <a:gd name="connsiteY9" fmla="*/ 37835 h 1121761"/>
                <a:gd name="connsiteX10" fmla="*/ 418835 w 835015"/>
                <a:gd name="connsiteY10" fmla="*/ 37835 h 1121761"/>
                <a:gd name="connsiteX11" fmla="*/ 47791 w 835015"/>
                <a:gd name="connsiteY11" fmla="*/ 280772 h 1121761"/>
                <a:gd name="connsiteX12" fmla="*/ 36507 w 835015"/>
                <a:gd name="connsiteY12" fmla="*/ 560881 h 1121761"/>
                <a:gd name="connsiteX13" fmla="*/ 36507 w 835015"/>
                <a:gd name="connsiteY13" fmla="*/ 574156 h 1121761"/>
                <a:gd name="connsiteX14" fmla="*/ 47791 w 835015"/>
                <a:gd name="connsiteY14" fmla="*/ 841653 h 1121761"/>
                <a:gd name="connsiteX15" fmla="*/ 418835 w 835015"/>
                <a:gd name="connsiteY15" fmla="*/ 1084590 h 1121761"/>
                <a:gd name="connsiteX16" fmla="*/ 789879 w 835015"/>
                <a:gd name="connsiteY16" fmla="*/ 841653 h 1121761"/>
                <a:gd name="connsiteX17" fmla="*/ 797181 w 835015"/>
                <a:gd name="connsiteY17" fmla="*/ 689651 h 1121761"/>
                <a:gd name="connsiteX18" fmla="*/ 797181 w 835015"/>
                <a:gd name="connsiteY18" fmla="*/ 659781 h 1121761"/>
                <a:gd name="connsiteX19" fmla="*/ 625929 w 835015"/>
                <a:gd name="connsiteY19" fmla="*/ 527029 h 1121761"/>
                <a:gd name="connsiteX20" fmla="*/ 166605 w 835015"/>
                <a:gd name="connsiteY20" fmla="*/ 527029 h 1121761"/>
                <a:gd name="connsiteX21" fmla="*/ 166605 w 835015"/>
                <a:gd name="connsiteY21" fmla="*/ 489194 h 1121761"/>
                <a:gd name="connsiteX22" fmla="*/ 625929 w 835015"/>
                <a:gd name="connsiteY22" fmla="*/ 489194 h 1121761"/>
                <a:gd name="connsiteX23" fmla="*/ 835015 w 835015"/>
                <a:gd name="connsiteY23" fmla="*/ 659781 h 1121761"/>
                <a:gd name="connsiteX24" fmla="*/ 835015 w 835015"/>
                <a:gd name="connsiteY24" fmla="*/ 690315 h 1121761"/>
                <a:gd name="connsiteX25" fmla="*/ 827050 w 835015"/>
                <a:gd name="connsiteY25" fmla="*/ 847626 h 1121761"/>
                <a:gd name="connsiteX26" fmla="*/ 420163 w 835015"/>
                <a:gd name="connsiteY26" fmla="*/ 1121761 h 1121761"/>
                <a:gd name="connsiteX27" fmla="*/ 420163 w 835015"/>
                <a:gd name="connsiteY27" fmla="*/ 980379 h 1121761"/>
                <a:gd name="connsiteX28" fmla="*/ 152666 w 835015"/>
                <a:gd name="connsiteY28" fmla="*/ 822404 h 1121761"/>
                <a:gd name="connsiteX29" fmla="*/ 151338 w 835015"/>
                <a:gd name="connsiteY29" fmla="*/ 822404 h 1121761"/>
                <a:gd name="connsiteX30" fmla="*/ 141382 w 835015"/>
                <a:gd name="connsiteY30" fmla="*/ 560217 h 1121761"/>
                <a:gd name="connsiteX31" fmla="*/ 141382 w 835015"/>
                <a:gd name="connsiteY31" fmla="*/ 540968 h 1121761"/>
                <a:gd name="connsiteX32" fmla="*/ 151338 w 835015"/>
                <a:gd name="connsiteY32" fmla="*/ 305331 h 1121761"/>
                <a:gd name="connsiteX33" fmla="*/ 419499 w 835015"/>
                <a:gd name="connsiteY33" fmla="*/ 140054 h 1121761"/>
                <a:gd name="connsiteX34" fmla="*/ 419499 w 835015"/>
                <a:gd name="connsiteY34" fmla="*/ 140054 h 1121761"/>
                <a:gd name="connsiteX35" fmla="*/ 688323 w 835015"/>
                <a:gd name="connsiteY35" fmla="*/ 305331 h 1121761"/>
                <a:gd name="connsiteX36" fmla="*/ 650489 w 835015"/>
                <a:gd name="connsiteY36" fmla="*/ 310642 h 1121761"/>
                <a:gd name="connsiteX37" fmla="*/ 419499 w 835015"/>
                <a:gd name="connsiteY37" fmla="*/ 178552 h 1121761"/>
                <a:gd name="connsiteX38" fmla="*/ 419499 w 835015"/>
                <a:gd name="connsiteY38" fmla="*/ 178552 h 1121761"/>
                <a:gd name="connsiteX39" fmla="*/ 187845 w 835015"/>
                <a:gd name="connsiteY39" fmla="*/ 311305 h 1121761"/>
                <a:gd name="connsiteX40" fmla="*/ 177889 w 835015"/>
                <a:gd name="connsiteY40" fmla="*/ 560217 h 1121761"/>
                <a:gd name="connsiteX41" fmla="*/ 177889 w 835015"/>
                <a:gd name="connsiteY41" fmla="*/ 572164 h 1121761"/>
                <a:gd name="connsiteX42" fmla="*/ 186518 w 835015"/>
                <a:gd name="connsiteY42" fmla="*/ 809792 h 1121761"/>
                <a:gd name="connsiteX43" fmla="*/ 187182 w 835015"/>
                <a:gd name="connsiteY43" fmla="*/ 809792 h 1121761"/>
                <a:gd name="connsiteX44" fmla="*/ 418171 w 835015"/>
                <a:gd name="connsiteY44" fmla="*/ 942545 h 1121761"/>
                <a:gd name="connsiteX45" fmla="*/ 649825 w 835015"/>
                <a:gd name="connsiteY45" fmla="*/ 809792 h 1121761"/>
                <a:gd name="connsiteX46" fmla="*/ 655799 w 835015"/>
                <a:gd name="connsiteY46" fmla="*/ 688323 h 1121761"/>
                <a:gd name="connsiteX47" fmla="*/ 655799 w 835015"/>
                <a:gd name="connsiteY47" fmla="*/ 681686 h 1121761"/>
                <a:gd name="connsiteX48" fmla="*/ 628585 w 835015"/>
                <a:gd name="connsiteY48" fmla="*/ 666419 h 1121761"/>
                <a:gd name="connsiteX49" fmla="*/ 166605 w 835015"/>
                <a:gd name="connsiteY49" fmla="*/ 666419 h 1121761"/>
                <a:gd name="connsiteX50" fmla="*/ 166605 w 835015"/>
                <a:gd name="connsiteY50" fmla="*/ 628584 h 1121761"/>
                <a:gd name="connsiteX51" fmla="*/ 628585 w 835015"/>
                <a:gd name="connsiteY51" fmla="*/ 628584 h 1121761"/>
                <a:gd name="connsiteX52" fmla="*/ 693633 w 835015"/>
                <a:gd name="connsiteY52" fmla="*/ 681022 h 1121761"/>
                <a:gd name="connsiteX53" fmla="*/ 693633 w 835015"/>
                <a:gd name="connsiteY53" fmla="*/ 687660 h 1121761"/>
                <a:gd name="connsiteX54" fmla="*/ 686996 w 835015"/>
                <a:gd name="connsiteY54" fmla="*/ 814438 h 1121761"/>
                <a:gd name="connsiteX55" fmla="*/ 420163 w 835015"/>
                <a:gd name="connsiteY55" fmla="*/ 980379 h 112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5015" h="1121761">
                  <a:moveTo>
                    <a:pt x="420163" y="1121761"/>
                  </a:moveTo>
                  <a:cubicBezTo>
                    <a:pt x="192492" y="1121761"/>
                    <a:pt x="35843" y="1016223"/>
                    <a:pt x="11948" y="846299"/>
                  </a:cubicBezTo>
                  <a:cubicBezTo>
                    <a:pt x="5310" y="798508"/>
                    <a:pt x="0" y="619292"/>
                    <a:pt x="0" y="560881"/>
                  </a:cubicBezTo>
                  <a:lnTo>
                    <a:pt x="0" y="541631"/>
                  </a:lnTo>
                  <a:cubicBezTo>
                    <a:pt x="664" y="465962"/>
                    <a:pt x="5974" y="317279"/>
                    <a:pt x="11284" y="275462"/>
                  </a:cubicBezTo>
                  <a:cubicBezTo>
                    <a:pt x="35179" y="105538"/>
                    <a:pt x="191828" y="0"/>
                    <a:pt x="419499" y="0"/>
                  </a:cubicBezTo>
                  <a:cubicBezTo>
                    <a:pt x="419499" y="0"/>
                    <a:pt x="419499" y="0"/>
                    <a:pt x="419499" y="0"/>
                  </a:cubicBezTo>
                  <a:cubicBezTo>
                    <a:pt x="588095" y="0"/>
                    <a:pt x="795189" y="47791"/>
                    <a:pt x="827714" y="275462"/>
                  </a:cubicBezTo>
                  <a:lnTo>
                    <a:pt x="789879" y="280772"/>
                  </a:lnTo>
                  <a:cubicBezTo>
                    <a:pt x="767311" y="119478"/>
                    <a:pt x="642524" y="37835"/>
                    <a:pt x="418835" y="37835"/>
                  </a:cubicBezTo>
                  <a:cubicBezTo>
                    <a:pt x="418835" y="37835"/>
                    <a:pt x="418835" y="37835"/>
                    <a:pt x="418835" y="37835"/>
                  </a:cubicBezTo>
                  <a:cubicBezTo>
                    <a:pt x="211077" y="37835"/>
                    <a:pt x="69031" y="130762"/>
                    <a:pt x="47791" y="280772"/>
                  </a:cubicBezTo>
                  <a:cubicBezTo>
                    <a:pt x="41817" y="323917"/>
                    <a:pt x="36507" y="497159"/>
                    <a:pt x="36507" y="560881"/>
                  </a:cubicBezTo>
                  <a:lnTo>
                    <a:pt x="36507" y="574156"/>
                  </a:lnTo>
                  <a:cubicBezTo>
                    <a:pt x="37171" y="645842"/>
                    <a:pt x="42481" y="801163"/>
                    <a:pt x="47791" y="841653"/>
                  </a:cubicBezTo>
                  <a:cubicBezTo>
                    <a:pt x="69031" y="991663"/>
                    <a:pt x="211077" y="1084590"/>
                    <a:pt x="418835" y="1084590"/>
                  </a:cubicBezTo>
                  <a:cubicBezTo>
                    <a:pt x="641860" y="1084590"/>
                    <a:pt x="767311" y="1002947"/>
                    <a:pt x="789879" y="841653"/>
                  </a:cubicBezTo>
                  <a:cubicBezTo>
                    <a:pt x="795853" y="796517"/>
                    <a:pt x="797181" y="748062"/>
                    <a:pt x="797181" y="689651"/>
                  </a:cubicBezTo>
                  <a:lnTo>
                    <a:pt x="797181" y="659781"/>
                  </a:lnTo>
                  <a:cubicBezTo>
                    <a:pt x="796517" y="578138"/>
                    <a:pt x="767975" y="527029"/>
                    <a:pt x="625929" y="527029"/>
                  </a:cubicBezTo>
                  <a:lnTo>
                    <a:pt x="166605" y="527029"/>
                  </a:lnTo>
                  <a:lnTo>
                    <a:pt x="166605" y="489194"/>
                  </a:lnTo>
                  <a:lnTo>
                    <a:pt x="625929" y="489194"/>
                  </a:lnTo>
                  <a:cubicBezTo>
                    <a:pt x="769966" y="489194"/>
                    <a:pt x="834352" y="541631"/>
                    <a:pt x="835015" y="659781"/>
                  </a:cubicBezTo>
                  <a:lnTo>
                    <a:pt x="835015" y="690315"/>
                  </a:lnTo>
                  <a:cubicBezTo>
                    <a:pt x="835015" y="750717"/>
                    <a:pt x="833688" y="800499"/>
                    <a:pt x="827050" y="847626"/>
                  </a:cubicBezTo>
                  <a:cubicBezTo>
                    <a:pt x="796517" y="1073970"/>
                    <a:pt x="588759" y="1121761"/>
                    <a:pt x="420163" y="1121761"/>
                  </a:cubicBezTo>
                  <a:close/>
                  <a:moveTo>
                    <a:pt x="420163" y="980379"/>
                  </a:moveTo>
                  <a:cubicBezTo>
                    <a:pt x="253558" y="980379"/>
                    <a:pt x="171251" y="931925"/>
                    <a:pt x="152666" y="822404"/>
                  </a:cubicBezTo>
                  <a:lnTo>
                    <a:pt x="151338" y="822404"/>
                  </a:lnTo>
                  <a:cubicBezTo>
                    <a:pt x="144700" y="779259"/>
                    <a:pt x="141382" y="601370"/>
                    <a:pt x="141382" y="560217"/>
                  </a:cubicBezTo>
                  <a:lnTo>
                    <a:pt x="141382" y="540968"/>
                  </a:lnTo>
                  <a:cubicBezTo>
                    <a:pt x="142045" y="479901"/>
                    <a:pt x="145364" y="343830"/>
                    <a:pt x="151338" y="305331"/>
                  </a:cubicBezTo>
                  <a:cubicBezTo>
                    <a:pt x="167269" y="191164"/>
                    <a:pt x="250239" y="140054"/>
                    <a:pt x="419499" y="140054"/>
                  </a:cubicBezTo>
                  <a:cubicBezTo>
                    <a:pt x="419499" y="140054"/>
                    <a:pt x="419499" y="140054"/>
                    <a:pt x="419499" y="140054"/>
                  </a:cubicBezTo>
                  <a:cubicBezTo>
                    <a:pt x="592078" y="140054"/>
                    <a:pt x="672393" y="189173"/>
                    <a:pt x="688323" y="305331"/>
                  </a:cubicBezTo>
                  <a:lnTo>
                    <a:pt x="650489" y="310642"/>
                  </a:lnTo>
                  <a:cubicBezTo>
                    <a:pt x="639205" y="230990"/>
                    <a:pt x="595396" y="178552"/>
                    <a:pt x="419499" y="178552"/>
                  </a:cubicBezTo>
                  <a:cubicBezTo>
                    <a:pt x="419499" y="178552"/>
                    <a:pt x="419499" y="178552"/>
                    <a:pt x="419499" y="178552"/>
                  </a:cubicBezTo>
                  <a:cubicBezTo>
                    <a:pt x="232317" y="178552"/>
                    <a:pt x="197802" y="242274"/>
                    <a:pt x="187845" y="311305"/>
                  </a:cubicBezTo>
                  <a:cubicBezTo>
                    <a:pt x="181871" y="350468"/>
                    <a:pt x="177889" y="515081"/>
                    <a:pt x="177889" y="560217"/>
                  </a:cubicBezTo>
                  <a:lnTo>
                    <a:pt x="177889" y="572164"/>
                  </a:lnTo>
                  <a:cubicBezTo>
                    <a:pt x="178552" y="627921"/>
                    <a:pt x="181871" y="764656"/>
                    <a:pt x="186518" y="809792"/>
                  </a:cubicBezTo>
                  <a:lnTo>
                    <a:pt x="187182" y="809792"/>
                  </a:lnTo>
                  <a:cubicBezTo>
                    <a:pt x="197138" y="878823"/>
                    <a:pt x="231654" y="942545"/>
                    <a:pt x="418171" y="942545"/>
                  </a:cubicBezTo>
                  <a:cubicBezTo>
                    <a:pt x="595396" y="942545"/>
                    <a:pt x="638541" y="889444"/>
                    <a:pt x="649825" y="809792"/>
                  </a:cubicBezTo>
                  <a:cubicBezTo>
                    <a:pt x="655799" y="769302"/>
                    <a:pt x="655799" y="732132"/>
                    <a:pt x="655799" y="688323"/>
                  </a:cubicBezTo>
                  <a:lnTo>
                    <a:pt x="655799" y="681686"/>
                  </a:lnTo>
                  <a:cubicBezTo>
                    <a:pt x="655799" y="671065"/>
                    <a:pt x="655799" y="666419"/>
                    <a:pt x="628585" y="666419"/>
                  </a:cubicBezTo>
                  <a:lnTo>
                    <a:pt x="166605" y="666419"/>
                  </a:lnTo>
                  <a:lnTo>
                    <a:pt x="166605" y="628584"/>
                  </a:lnTo>
                  <a:lnTo>
                    <a:pt x="628585" y="628584"/>
                  </a:lnTo>
                  <a:cubicBezTo>
                    <a:pt x="646506" y="628584"/>
                    <a:pt x="692970" y="628584"/>
                    <a:pt x="693633" y="681022"/>
                  </a:cubicBezTo>
                  <a:lnTo>
                    <a:pt x="693633" y="687660"/>
                  </a:lnTo>
                  <a:cubicBezTo>
                    <a:pt x="693633" y="732795"/>
                    <a:pt x="693633" y="771958"/>
                    <a:pt x="686996" y="814438"/>
                  </a:cubicBezTo>
                  <a:cubicBezTo>
                    <a:pt x="673057" y="931261"/>
                    <a:pt x="592741" y="980379"/>
                    <a:pt x="420163" y="980379"/>
                  </a:cubicBezTo>
                  <a:close/>
                </a:path>
              </a:pathLst>
            </a:custGeom>
            <a:solidFill>
              <a:srgbClr val="FFFFFF"/>
            </a:solidFill>
            <a:ln w="6635"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39F75D45-99F1-4496-9359-FEDE74591160}"/>
                </a:ext>
              </a:extLst>
            </p:cNvPr>
            <p:cNvSpPr/>
            <p:nvPr/>
          </p:nvSpPr>
          <p:spPr>
            <a:xfrm>
              <a:off x="8644864" y="3008966"/>
              <a:ext cx="737858" cy="865548"/>
            </a:xfrm>
            <a:custGeom>
              <a:avLst/>
              <a:gdLst>
                <a:gd name="connsiteX0" fmla="*/ 367061 w 737858"/>
                <a:gd name="connsiteY0" fmla="*/ 865548 h 865548"/>
                <a:gd name="connsiteX1" fmla="*/ 7965 w 737858"/>
                <a:gd name="connsiteY1" fmla="*/ 590086 h 865548"/>
                <a:gd name="connsiteX2" fmla="*/ 0 w 737858"/>
                <a:gd name="connsiteY2" fmla="*/ 432774 h 865548"/>
                <a:gd name="connsiteX3" fmla="*/ 7965 w 737858"/>
                <a:gd name="connsiteY3" fmla="*/ 275462 h 865548"/>
                <a:gd name="connsiteX4" fmla="*/ 367061 w 737858"/>
                <a:gd name="connsiteY4" fmla="*/ 0 h 865548"/>
                <a:gd name="connsiteX5" fmla="*/ 733459 w 737858"/>
                <a:gd name="connsiteY5" fmla="*/ 253558 h 865548"/>
                <a:gd name="connsiteX6" fmla="*/ 690978 w 737858"/>
                <a:gd name="connsiteY6" fmla="*/ 446049 h 865548"/>
                <a:gd name="connsiteX7" fmla="*/ 487202 w 737858"/>
                <a:gd name="connsiteY7" fmla="*/ 522382 h 865548"/>
                <a:gd name="connsiteX8" fmla="*/ 299357 w 737858"/>
                <a:gd name="connsiteY8" fmla="*/ 522382 h 865548"/>
                <a:gd name="connsiteX9" fmla="*/ 299357 w 737858"/>
                <a:gd name="connsiteY9" fmla="*/ 484548 h 865548"/>
                <a:gd name="connsiteX10" fmla="*/ 487202 w 737858"/>
                <a:gd name="connsiteY10" fmla="*/ 484548 h 865548"/>
                <a:gd name="connsiteX11" fmla="*/ 661772 w 737858"/>
                <a:gd name="connsiteY11" fmla="*/ 421490 h 865548"/>
                <a:gd name="connsiteX12" fmla="*/ 695624 w 737858"/>
                <a:gd name="connsiteY12" fmla="*/ 258868 h 865548"/>
                <a:gd name="connsiteX13" fmla="*/ 366397 w 737858"/>
                <a:gd name="connsiteY13" fmla="*/ 37835 h 865548"/>
                <a:gd name="connsiteX14" fmla="*/ 44472 w 737858"/>
                <a:gd name="connsiteY14" fmla="*/ 280772 h 865548"/>
                <a:gd name="connsiteX15" fmla="*/ 37171 w 737858"/>
                <a:gd name="connsiteY15" fmla="*/ 432774 h 865548"/>
                <a:gd name="connsiteX16" fmla="*/ 44472 w 737858"/>
                <a:gd name="connsiteY16" fmla="*/ 584776 h 865548"/>
                <a:gd name="connsiteX17" fmla="*/ 366397 w 737858"/>
                <a:gd name="connsiteY17" fmla="*/ 827714 h 865548"/>
                <a:gd name="connsiteX18" fmla="*/ 609335 w 737858"/>
                <a:gd name="connsiteY18" fmla="*/ 794526 h 865548"/>
                <a:gd name="connsiteX19" fmla="*/ 619955 w 737858"/>
                <a:gd name="connsiteY19" fmla="*/ 831033 h 865548"/>
                <a:gd name="connsiteX20" fmla="*/ 367061 w 737858"/>
                <a:gd name="connsiteY20" fmla="*/ 865548 h 865548"/>
                <a:gd name="connsiteX21" fmla="*/ 367061 w 737858"/>
                <a:gd name="connsiteY21" fmla="*/ 724166 h 865548"/>
                <a:gd name="connsiteX22" fmla="*/ 147355 w 737858"/>
                <a:gd name="connsiteY22" fmla="*/ 558889 h 865548"/>
                <a:gd name="connsiteX23" fmla="*/ 140718 w 737858"/>
                <a:gd name="connsiteY23" fmla="*/ 432110 h 865548"/>
                <a:gd name="connsiteX24" fmla="*/ 147355 w 737858"/>
                <a:gd name="connsiteY24" fmla="*/ 305331 h 865548"/>
                <a:gd name="connsiteX25" fmla="*/ 367061 w 737858"/>
                <a:gd name="connsiteY25" fmla="*/ 140718 h 865548"/>
                <a:gd name="connsiteX26" fmla="*/ 552915 w 737858"/>
                <a:gd name="connsiteY26" fmla="*/ 189836 h 865548"/>
                <a:gd name="connsiteX27" fmla="*/ 591414 w 737858"/>
                <a:gd name="connsiteY27" fmla="*/ 264842 h 865548"/>
                <a:gd name="connsiteX28" fmla="*/ 570173 w 737858"/>
                <a:gd name="connsiteY28" fmla="*/ 355777 h 865548"/>
                <a:gd name="connsiteX29" fmla="*/ 503796 w 737858"/>
                <a:gd name="connsiteY29" fmla="*/ 381001 h 865548"/>
                <a:gd name="connsiteX30" fmla="*/ 299357 w 737858"/>
                <a:gd name="connsiteY30" fmla="*/ 381001 h 865548"/>
                <a:gd name="connsiteX31" fmla="*/ 299357 w 737858"/>
                <a:gd name="connsiteY31" fmla="*/ 343166 h 865548"/>
                <a:gd name="connsiteX32" fmla="*/ 503796 w 737858"/>
                <a:gd name="connsiteY32" fmla="*/ 343166 h 865548"/>
                <a:gd name="connsiteX33" fmla="*/ 542295 w 737858"/>
                <a:gd name="connsiteY33" fmla="*/ 330554 h 865548"/>
                <a:gd name="connsiteX34" fmla="*/ 553579 w 737858"/>
                <a:gd name="connsiteY34" fmla="*/ 267497 h 865548"/>
                <a:gd name="connsiteX35" fmla="*/ 367725 w 737858"/>
                <a:gd name="connsiteY35" fmla="*/ 179216 h 865548"/>
                <a:gd name="connsiteX36" fmla="*/ 184526 w 737858"/>
                <a:gd name="connsiteY36" fmla="*/ 311969 h 865548"/>
                <a:gd name="connsiteX37" fmla="*/ 178552 w 737858"/>
                <a:gd name="connsiteY37" fmla="*/ 433438 h 865548"/>
                <a:gd name="connsiteX38" fmla="*/ 184526 w 737858"/>
                <a:gd name="connsiteY38" fmla="*/ 554907 h 865548"/>
                <a:gd name="connsiteX39" fmla="*/ 366397 w 737858"/>
                <a:gd name="connsiteY39" fmla="*/ 687659 h 865548"/>
                <a:gd name="connsiteX40" fmla="*/ 568182 w 737858"/>
                <a:gd name="connsiteY40" fmla="*/ 655799 h 865548"/>
                <a:gd name="connsiteX41" fmla="*/ 580129 w 737858"/>
                <a:gd name="connsiteY41" fmla="*/ 691642 h 865548"/>
                <a:gd name="connsiteX42" fmla="*/ 367061 w 737858"/>
                <a:gd name="connsiteY42" fmla="*/ 724166 h 8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7858" h="865548">
                  <a:moveTo>
                    <a:pt x="367061" y="865548"/>
                  </a:moveTo>
                  <a:cubicBezTo>
                    <a:pt x="166605" y="865548"/>
                    <a:pt x="32524" y="762665"/>
                    <a:pt x="7965" y="590086"/>
                  </a:cubicBezTo>
                  <a:cubicBezTo>
                    <a:pt x="1327" y="542959"/>
                    <a:pt x="0" y="493177"/>
                    <a:pt x="0" y="432774"/>
                  </a:cubicBezTo>
                  <a:cubicBezTo>
                    <a:pt x="0" y="372371"/>
                    <a:pt x="1327" y="322589"/>
                    <a:pt x="7965" y="275462"/>
                  </a:cubicBezTo>
                  <a:cubicBezTo>
                    <a:pt x="32524" y="102883"/>
                    <a:pt x="166605" y="0"/>
                    <a:pt x="367061" y="0"/>
                  </a:cubicBezTo>
                  <a:cubicBezTo>
                    <a:pt x="580129" y="0"/>
                    <a:pt x="710228" y="90272"/>
                    <a:pt x="733459" y="253558"/>
                  </a:cubicBezTo>
                  <a:cubicBezTo>
                    <a:pt x="746070" y="331882"/>
                    <a:pt x="731468" y="398922"/>
                    <a:pt x="690978" y="446049"/>
                  </a:cubicBezTo>
                  <a:cubicBezTo>
                    <a:pt x="648497" y="495832"/>
                    <a:pt x="578138" y="522382"/>
                    <a:pt x="487202" y="522382"/>
                  </a:cubicBezTo>
                  <a:lnTo>
                    <a:pt x="299357" y="522382"/>
                  </a:lnTo>
                  <a:lnTo>
                    <a:pt x="299357" y="484548"/>
                  </a:lnTo>
                  <a:lnTo>
                    <a:pt x="487202" y="484548"/>
                  </a:lnTo>
                  <a:cubicBezTo>
                    <a:pt x="567518" y="484548"/>
                    <a:pt x="625929" y="463307"/>
                    <a:pt x="661772" y="421490"/>
                  </a:cubicBezTo>
                  <a:cubicBezTo>
                    <a:pt x="694961" y="382328"/>
                    <a:pt x="706909" y="326572"/>
                    <a:pt x="695624" y="258868"/>
                  </a:cubicBezTo>
                  <a:cubicBezTo>
                    <a:pt x="681022" y="157976"/>
                    <a:pt x="612654" y="37835"/>
                    <a:pt x="366397" y="37835"/>
                  </a:cubicBezTo>
                  <a:cubicBezTo>
                    <a:pt x="186518" y="37835"/>
                    <a:pt x="66376" y="128770"/>
                    <a:pt x="44472" y="280772"/>
                  </a:cubicBezTo>
                  <a:cubicBezTo>
                    <a:pt x="38498" y="325908"/>
                    <a:pt x="37171" y="374363"/>
                    <a:pt x="37171" y="432774"/>
                  </a:cubicBezTo>
                  <a:cubicBezTo>
                    <a:pt x="37171" y="491849"/>
                    <a:pt x="38498" y="540304"/>
                    <a:pt x="44472" y="584776"/>
                  </a:cubicBezTo>
                  <a:cubicBezTo>
                    <a:pt x="65712" y="736778"/>
                    <a:pt x="186518" y="827714"/>
                    <a:pt x="366397" y="827714"/>
                  </a:cubicBezTo>
                  <a:cubicBezTo>
                    <a:pt x="454678" y="827714"/>
                    <a:pt x="529020" y="817093"/>
                    <a:pt x="609335" y="794526"/>
                  </a:cubicBezTo>
                  <a:lnTo>
                    <a:pt x="619955" y="831033"/>
                  </a:lnTo>
                  <a:cubicBezTo>
                    <a:pt x="536984" y="854928"/>
                    <a:pt x="458661" y="865548"/>
                    <a:pt x="367061" y="865548"/>
                  </a:cubicBezTo>
                  <a:close/>
                  <a:moveTo>
                    <a:pt x="367061" y="724166"/>
                  </a:moveTo>
                  <a:cubicBezTo>
                    <a:pt x="204439" y="724166"/>
                    <a:pt x="157975" y="634558"/>
                    <a:pt x="147355" y="558889"/>
                  </a:cubicBezTo>
                  <a:cubicBezTo>
                    <a:pt x="140718" y="516408"/>
                    <a:pt x="140718" y="477246"/>
                    <a:pt x="140718" y="432110"/>
                  </a:cubicBezTo>
                  <a:cubicBezTo>
                    <a:pt x="140718" y="386974"/>
                    <a:pt x="140718" y="347812"/>
                    <a:pt x="147355" y="305331"/>
                  </a:cubicBezTo>
                  <a:cubicBezTo>
                    <a:pt x="157975" y="230326"/>
                    <a:pt x="204439" y="140718"/>
                    <a:pt x="367061" y="140718"/>
                  </a:cubicBezTo>
                  <a:cubicBezTo>
                    <a:pt x="451360" y="136735"/>
                    <a:pt x="513753" y="153330"/>
                    <a:pt x="552915" y="189836"/>
                  </a:cubicBezTo>
                  <a:cubicBezTo>
                    <a:pt x="589422" y="223689"/>
                    <a:pt x="591414" y="262850"/>
                    <a:pt x="591414" y="264842"/>
                  </a:cubicBezTo>
                  <a:cubicBezTo>
                    <a:pt x="593404" y="290729"/>
                    <a:pt x="594069" y="329891"/>
                    <a:pt x="570173" y="355777"/>
                  </a:cubicBezTo>
                  <a:cubicBezTo>
                    <a:pt x="554907" y="372371"/>
                    <a:pt x="532338" y="381001"/>
                    <a:pt x="503796" y="381001"/>
                  </a:cubicBezTo>
                  <a:lnTo>
                    <a:pt x="299357" y="381001"/>
                  </a:lnTo>
                  <a:lnTo>
                    <a:pt x="299357" y="343166"/>
                  </a:lnTo>
                  <a:lnTo>
                    <a:pt x="503796" y="343166"/>
                  </a:lnTo>
                  <a:cubicBezTo>
                    <a:pt x="521718" y="343166"/>
                    <a:pt x="534330" y="339183"/>
                    <a:pt x="542295" y="330554"/>
                  </a:cubicBezTo>
                  <a:cubicBezTo>
                    <a:pt x="555570" y="315952"/>
                    <a:pt x="554907" y="287410"/>
                    <a:pt x="553579" y="267497"/>
                  </a:cubicBezTo>
                  <a:cubicBezTo>
                    <a:pt x="553579" y="262850"/>
                    <a:pt x="546277" y="171251"/>
                    <a:pt x="367725" y="179216"/>
                  </a:cubicBezTo>
                  <a:cubicBezTo>
                    <a:pt x="256876" y="179216"/>
                    <a:pt x="197138" y="222361"/>
                    <a:pt x="184526" y="311969"/>
                  </a:cubicBezTo>
                  <a:cubicBezTo>
                    <a:pt x="178552" y="352459"/>
                    <a:pt x="178552" y="389630"/>
                    <a:pt x="178552" y="433438"/>
                  </a:cubicBezTo>
                  <a:cubicBezTo>
                    <a:pt x="178552" y="477246"/>
                    <a:pt x="178552" y="515081"/>
                    <a:pt x="184526" y="554907"/>
                  </a:cubicBezTo>
                  <a:cubicBezTo>
                    <a:pt x="197138" y="644515"/>
                    <a:pt x="256876" y="687659"/>
                    <a:pt x="366397" y="687659"/>
                  </a:cubicBezTo>
                  <a:cubicBezTo>
                    <a:pt x="442730" y="687659"/>
                    <a:pt x="501142" y="678367"/>
                    <a:pt x="568182" y="655799"/>
                  </a:cubicBezTo>
                  <a:lnTo>
                    <a:pt x="580129" y="691642"/>
                  </a:lnTo>
                  <a:cubicBezTo>
                    <a:pt x="509770" y="714874"/>
                    <a:pt x="448041" y="724166"/>
                    <a:pt x="367061" y="724166"/>
                  </a:cubicBezTo>
                  <a:close/>
                </a:path>
              </a:pathLst>
            </a:custGeom>
            <a:solidFill>
              <a:srgbClr val="FFFFFF"/>
            </a:solidFill>
            <a:ln w="6635"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88F9597A-DD79-4513-A4A5-E0444A2CDBF0}"/>
                </a:ext>
              </a:extLst>
            </p:cNvPr>
            <p:cNvSpPr/>
            <p:nvPr/>
          </p:nvSpPr>
          <p:spPr>
            <a:xfrm>
              <a:off x="5790261" y="3008302"/>
              <a:ext cx="737859" cy="866212"/>
            </a:xfrm>
            <a:custGeom>
              <a:avLst/>
              <a:gdLst>
                <a:gd name="connsiteX0" fmla="*/ 370797 w 737859"/>
                <a:gd name="connsiteY0" fmla="*/ 866212 h 866212"/>
                <a:gd name="connsiteX1" fmla="*/ 4400 w 737859"/>
                <a:gd name="connsiteY1" fmla="*/ 612654 h 866212"/>
                <a:gd name="connsiteX2" fmla="*/ 46881 w 737859"/>
                <a:gd name="connsiteY2" fmla="*/ 420163 h 866212"/>
                <a:gd name="connsiteX3" fmla="*/ 250656 w 737859"/>
                <a:gd name="connsiteY3" fmla="*/ 343830 h 866212"/>
                <a:gd name="connsiteX4" fmla="*/ 438501 w 737859"/>
                <a:gd name="connsiteY4" fmla="*/ 343830 h 866212"/>
                <a:gd name="connsiteX5" fmla="*/ 438501 w 737859"/>
                <a:gd name="connsiteY5" fmla="*/ 381664 h 866212"/>
                <a:gd name="connsiteX6" fmla="*/ 250656 w 737859"/>
                <a:gd name="connsiteY6" fmla="*/ 381664 h 866212"/>
                <a:gd name="connsiteX7" fmla="*/ 76086 w 737859"/>
                <a:gd name="connsiteY7" fmla="*/ 444722 h 866212"/>
                <a:gd name="connsiteX8" fmla="*/ 42234 w 737859"/>
                <a:gd name="connsiteY8" fmla="*/ 607344 h 866212"/>
                <a:gd name="connsiteX9" fmla="*/ 371461 w 737859"/>
                <a:gd name="connsiteY9" fmla="*/ 828378 h 866212"/>
                <a:gd name="connsiteX10" fmla="*/ 693387 w 737859"/>
                <a:gd name="connsiteY10" fmla="*/ 585440 h 866212"/>
                <a:gd name="connsiteX11" fmla="*/ 700688 w 737859"/>
                <a:gd name="connsiteY11" fmla="*/ 433438 h 866212"/>
                <a:gd name="connsiteX12" fmla="*/ 693387 w 737859"/>
                <a:gd name="connsiteY12" fmla="*/ 281436 h 866212"/>
                <a:gd name="connsiteX13" fmla="*/ 371461 w 737859"/>
                <a:gd name="connsiteY13" fmla="*/ 38498 h 866212"/>
                <a:gd name="connsiteX14" fmla="*/ 128524 w 737859"/>
                <a:gd name="connsiteY14" fmla="*/ 71687 h 866212"/>
                <a:gd name="connsiteX15" fmla="*/ 117903 w 737859"/>
                <a:gd name="connsiteY15" fmla="*/ 35180 h 866212"/>
                <a:gd name="connsiteX16" fmla="*/ 370797 w 737859"/>
                <a:gd name="connsiteY16" fmla="*/ 0 h 866212"/>
                <a:gd name="connsiteX17" fmla="*/ 729894 w 737859"/>
                <a:gd name="connsiteY17" fmla="*/ 275462 h 866212"/>
                <a:gd name="connsiteX18" fmla="*/ 737859 w 737859"/>
                <a:gd name="connsiteY18" fmla="*/ 432774 h 866212"/>
                <a:gd name="connsiteX19" fmla="*/ 729894 w 737859"/>
                <a:gd name="connsiteY19" fmla="*/ 590086 h 866212"/>
                <a:gd name="connsiteX20" fmla="*/ 370797 w 737859"/>
                <a:gd name="connsiteY20" fmla="*/ 866212 h 866212"/>
                <a:gd name="connsiteX21" fmla="*/ 348230 w 737859"/>
                <a:gd name="connsiteY21" fmla="*/ 725494 h 866212"/>
                <a:gd name="connsiteX22" fmla="*/ 184944 w 737859"/>
                <a:gd name="connsiteY22" fmla="*/ 675712 h 866212"/>
                <a:gd name="connsiteX23" fmla="*/ 146445 w 737859"/>
                <a:gd name="connsiteY23" fmla="*/ 600707 h 866212"/>
                <a:gd name="connsiteX24" fmla="*/ 167022 w 737859"/>
                <a:gd name="connsiteY24" fmla="*/ 509771 h 866212"/>
                <a:gd name="connsiteX25" fmla="*/ 233399 w 737859"/>
                <a:gd name="connsiteY25" fmla="*/ 484548 h 866212"/>
                <a:gd name="connsiteX26" fmla="*/ 437838 w 737859"/>
                <a:gd name="connsiteY26" fmla="*/ 484548 h 866212"/>
                <a:gd name="connsiteX27" fmla="*/ 437838 w 737859"/>
                <a:gd name="connsiteY27" fmla="*/ 522382 h 866212"/>
                <a:gd name="connsiteX28" fmla="*/ 233399 w 737859"/>
                <a:gd name="connsiteY28" fmla="*/ 522382 h 866212"/>
                <a:gd name="connsiteX29" fmla="*/ 194900 w 737859"/>
                <a:gd name="connsiteY29" fmla="*/ 534994 h 866212"/>
                <a:gd name="connsiteX30" fmla="*/ 183616 w 737859"/>
                <a:gd name="connsiteY30" fmla="*/ 598051 h 866212"/>
                <a:gd name="connsiteX31" fmla="*/ 369470 w 737859"/>
                <a:gd name="connsiteY31" fmla="*/ 686332 h 866212"/>
                <a:gd name="connsiteX32" fmla="*/ 552669 w 737859"/>
                <a:gd name="connsiteY32" fmla="*/ 553579 h 866212"/>
                <a:gd name="connsiteX33" fmla="*/ 558643 w 737859"/>
                <a:gd name="connsiteY33" fmla="*/ 432110 h 866212"/>
                <a:gd name="connsiteX34" fmla="*/ 552669 w 737859"/>
                <a:gd name="connsiteY34" fmla="*/ 310642 h 866212"/>
                <a:gd name="connsiteX35" fmla="*/ 370797 w 737859"/>
                <a:gd name="connsiteY35" fmla="*/ 177889 h 866212"/>
                <a:gd name="connsiteX36" fmla="*/ 169013 w 737859"/>
                <a:gd name="connsiteY36" fmla="*/ 209749 h 866212"/>
                <a:gd name="connsiteX37" fmla="*/ 157066 w 737859"/>
                <a:gd name="connsiteY37" fmla="*/ 173906 h 866212"/>
                <a:gd name="connsiteX38" fmla="*/ 370797 w 737859"/>
                <a:gd name="connsiteY38" fmla="*/ 140054 h 866212"/>
                <a:gd name="connsiteX39" fmla="*/ 590504 w 737859"/>
                <a:gd name="connsiteY39" fmla="*/ 305332 h 866212"/>
                <a:gd name="connsiteX40" fmla="*/ 597141 w 737859"/>
                <a:gd name="connsiteY40" fmla="*/ 432110 h 866212"/>
                <a:gd name="connsiteX41" fmla="*/ 590504 w 737859"/>
                <a:gd name="connsiteY41" fmla="*/ 558889 h 866212"/>
                <a:gd name="connsiteX42" fmla="*/ 370797 w 737859"/>
                <a:gd name="connsiteY42" fmla="*/ 723503 h 866212"/>
                <a:gd name="connsiteX43" fmla="*/ 348230 w 737859"/>
                <a:gd name="connsiteY43" fmla="*/ 725494 h 8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859" h="866212">
                  <a:moveTo>
                    <a:pt x="370797" y="866212"/>
                  </a:moveTo>
                  <a:cubicBezTo>
                    <a:pt x="157729" y="866212"/>
                    <a:pt x="27632" y="775940"/>
                    <a:pt x="4400" y="612654"/>
                  </a:cubicBezTo>
                  <a:cubicBezTo>
                    <a:pt x="-8212" y="534330"/>
                    <a:pt x="6391" y="467290"/>
                    <a:pt x="46881" y="420163"/>
                  </a:cubicBezTo>
                  <a:cubicBezTo>
                    <a:pt x="89362" y="370380"/>
                    <a:pt x="159721" y="343830"/>
                    <a:pt x="250656" y="343830"/>
                  </a:cubicBezTo>
                  <a:lnTo>
                    <a:pt x="438501" y="343830"/>
                  </a:lnTo>
                  <a:lnTo>
                    <a:pt x="438501" y="381664"/>
                  </a:lnTo>
                  <a:lnTo>
                    <a:pt x="250656" y="381664"/>
                  </a:lnTo>
                  <a:cubicBezTo>
                    <a:pt x="170341" y="381664"/>
                    <a:pt x="111929" y="402905"/>
                    <a:pt x="76086" y="444722"/>
                  </a:cubicBezTo>
                  <a:cubicBezTo>
                    <a:pt x="42898" y="483884"/>
                    <a:pt x="30951" y="539640"/>
                    <a:pt x="42234" y="607344"/>
                  </a:cubicBezTo>
                  <a:cubicBezTo>
                    <a:pt x="56837" y="708236"/>
                    <a:pt x="125205" y="828378"/>
                    <a:pt x="371461" y="828378"/>
                  </a:cubicBezTo>
                  <a:cubicBezTo>
                    <a:pt x="551341" y="828378"/>
                    <a:pt x="671483" y="737442"/>
                    <a:pt x="693387" y="585440"/>
                  </a:cubicBezTo>
                  <a:cubicBezTo>
                    <a:pt x="699361" y="540304"/>
                    <a:pt x="700688" y="491849"/>
                    <a:pt x="700688" y="433438"/>
                  </a:cubicBezTo>
                  <a:cubicBezTo>
                    <a:pt x="700688" y="374363"/>
                    <a:pt x="699361" y="325908"/>
                    <a:pt x="693387" y="281436"/>
                  </a:cubicBezTo>
                  <a:cubicBezTo>
                    <a:pt x="672146" y="129434"/>
                    <a:pt x="551341" y="38498"/>
                    <a:pt x="371461" y="38498"/>
                  </a:cubicBezTo>
                  <a:cubicBezTo>
                    <a:pt x="283181" y="38498"/>
                    <a:pt x="208839" y="49118"/>
                    <a:pt x="128524" y="71687"/>
                  </a:cubicBezTo>
                  <a:lnTo>
                    <a:pt x="117903" y="35180"/>
                  </a:lnTo>
                  <a:cubicBezTo>
                    <a:pt x="201538" y="11284"/>
                    <a:pt x="279198" y="0"/>
                    <a:pt x="370797" y="0"/>
                  </a:cubicBezTo>
                  <a:cubicBezTo>
                    <a:pt x="571254" y="0"/>
                    <a:pt x="705335" y="102883"/>
                    <a:pt x="729894" y="275462"/>
                  </a:cubicBezTo>
                  <a:cubicBezTo>
                    <a:pt x="736532" y="322589"/>
                    <a:pt x="737859" y="372372"/>
                    <a:pt x="737859" y="432774"/>
                  </a:cubicBezTo>
                  <a:cubicBezTo>
                    <a:pt x="737859" y="493177"/>
                    <a:pt x="736532" y="542959"/>
                    <a:pt x="729894" y="590086"/>
                  </a:cubicBezTo>
                  <a:cubicBezTo>
                    <a:pt x="705998" y="763329"/>
                    <a:pt x="571254" y="866212"/>
                    <a:pt x="370797" y="866212"/>
                  </a:cubicBezTo>
                  <a:close/>
                  <a:moveTo>
                    <a:pt x="348230" y="725494"/>
                  </a:moveTo>
                  <a:cubicBezTo>
                    <a:pt x="275879" y="725494"/>
                    <a:pt x="220787" y="708900"/>
                    <a:pt x="184944" y="675712"/>
                  </a:cubicBezTo>
                  <a:cubicBezTo>
                    <a:pt x="148436" y="641860"/>
                    <a:pt x="146445" y="602698"/>
                    <a:pt x="146445" y="600707"/>
                  </a:cubicBezTo>
                  <a:cubicBezTo>
                    <a:pt x="143790" y="574820"/>
                    <a:pt x="143790" y="535657"/>
                    <a:pt x="167022" y="509771"/>
                  </a:cubicBezTo>
                  <a:cubicBezTo>
                    <a:pt x="182289" y="493177"/>
                    <a:pt x="204856" y="484548"/>
                    <a:pt x="233399" y="484548"/>
                  </a:cubicBezTo>
                  <a:lnTo>
                    <a:pt x="437838" y="484548"/>
                  </a:lnTo>
                  <a:lnTo>
                    <a:pt x="437838" y="522382"/>
                  </a:lnTo>
                  <a:lnTo>
                    <a:pt x="233399" y="522382"/>
                  </a:lnTo>
                  <a:cubicBezTo>
                    <a:pt x="215477" y="522382"/>
                    <a:pt x="202865" y="526365"/>
                    <a:pt x="194900" y="534994"/>
                  </a:cubicBezTo>
                  <a:cubicBezTo>
                    <a:pt x="181625" y="549597"/>
                    <a:pt x="182289" y="578138"/>
                    <a:pt x="183616" y="598051"/>
                  </a:cubicBezTo>
                  <a:cubicBezTo>
                    <a:pt x="183616" y="602698"/>
                    <a:pt x="190918" y="694297"/>
                    <a:pt x="369470" y="686332"/>
                  </a:cubicBezTo>
                  <a:cubicBezTo>
                    <a:pt x="480319" y="686332"/>
                    <a:pt x="540057" y="643187"/>
                    <a:pt x="552669" y="553579"/>
                  </a:cubicBezTo>
                  <a:cubicBezTo>
                    <a:pt x="558643" y="513090"/>
                    <a:pt x="558643" y="475919"/>
                    <a:pt x="558643" y="432110"/>
                  </a:cubicBezTo>
                  <a:cubicBezTo>
                    <a:pt x="558643" y="388302"/>
                    <a:pt x="558643" y="350468"/>
                    <a:pt x="552669" y="310642"/>
                  </a:cubicBezTo>
                  <a:cubicBezTo>
                    <a:pt x="540057" y="221034"/>
                    <a:pt x="480319" y="177889"/>
                    <a:pt x="370797" y="177889"/>
                  </a:cubicBezTo>
                  <a:cubicBezTo>
                    <a:pt x="294465" y="177889"/>
                    <a:pt x="236053" y="187181"/>
                    <a:pt x="169013" y="209749"/>
                  </a:cubicBezTo>
                  <a:lnTo>
                    <a:pt x="157066" y="173906"/>
                  </a:lnTo>
                  <a:cubicBezTo>
                    <a:pt x="228088" y="150011"/>
                    <a:pt x="290482" y="140054"/>
                    <a:pt x="370797" y="140054"/>
                  </a:cubicBezTo>
                  <a:cubicBezTo>
                    <a:pt x="533420" y="140054"/>
                    <a:pt x="579883" y="229662"/>
                    <a:pt x="590504" y="305332"/>
                  </a:cubicBezTo>
                  <a:cubicBezTo>
                    <a:pt x="597141" y="347812"/>
                    <a:pt x="597141" y="386975"/>
                    <a:pt x="597141" y="432110"/>
                  </a:cubicBezTo>
                  <a:cubicBezTo>
                    <a:pt x="597141" y="477246"/>
                    <a:pt x="597141" y="516409"/>
                    <a:pt x="590504" y="558889"/>
                  </a:cubicBezTo>
                  <a:cubicBezTo>
                    <a:pt x="579883" y="633895"/>
                    <a:pt x="533420" y="723503"/>
                    <a:pt x="370797" y="723503"/>
                  </a:cubicBezTo>
                  <a:cubicBezTo>
                    <a:pt x="363496" y="725494"/>
                    <a:pt x="355531" y="725494"/>
                    <a:pt x="348230" y="725494"/>
                  </a:cubicBezTo>
                  <a:close/>
                </a:path>
              </a:pathLst>
            </a:custGeom>
            <a:solidFill>
              <a:srgbClr val="FFFFFF"/>
            </a:solidFill>
            <a:ln w="663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8C517F1A-C390-4048-A2F7-90BADC6287E9}"/>
                </a:ext>
              </a:extLst>
            </p:cNvPr>
            <p:cNvSpPr/>
            <p:nvPr/>
          </p:nvSpPr>
          <p:spPr>
            <a:xfrm>
              <a:off x="-244928" y="3240619"/>
              <a:ext cx="2324501" cy="37834"/>
            </a:xfrm>
            <a:custGeom>
              <a:avLst/>
              <a:gdLst>
                <a:gd name="connsiteX0" fmla="*/ 0 w 2324501"/>
                <a:gd name="connsiteY0" fmla="*/ 0 h 37834"/>
                <a:gd name="connsiteX1" fmla="*/ 2324502 w 2324501"/>
                <a:gd name="connsiteY1" fmla="*/ 0 h 37834"/>
                <a:gd name="connsiteX2" fmla="*/ 2324502 w 2324501"/>
                <a:gd name="connsiteY2" fmla="*/ 37834 h 37834"/>
                <a:gd name="connsiteX3" fmla="*/ 0 w 2324501"/>
                <a:gd name="connsiteY3" fmla="*/ 37834 h 37834"/>
              </a:gdLst>
              <a:ahLst/>
              <a:cxnLst>
                <a:cxn ang="0">
                  <a:pos x="connsiteX0" y="connsiteY0"/>
                </a:cxn>
                <a:cxn ang="0">
                  <a:pos x="connsiteX1" y="connsiteY1"/>
                </a:cxn>
                <a:cxn ang="0">
                  <a:pos x="connsiteX2" y="connsiteY2"/>
                </a:cxn>
                <a:cxn ang="0">
                  <a:pos x="connsiteX3" y="connsiteY3"/>
                </a:cxn>
              </a:cxnLst>
              <a:rect l="l" t="t" r="r" b="b"/>
              <a:pathLst>
                <a:path w="2324501" h="37834">
                  <a:moveTo>
                    <a:pt x="0" y="0"/>
                  </a:moveTo>
                  <a:lnTo>
                    <a:pt x="2324502" y="0"/>
                  </a:lnTo>
                  <a:lnTo>
                    <a:pt x="2324502" y="37834"/>
                  </a:lnTo>
                  <a:lnTo>
                    <a:pt x="0" y="37834"/>
                  </a:lnTo>
                </a:path>
              </a:pathLst>
            </a:custGeom>
            <a:solidFill>
              <a:srgbClr val="FFFFFF"/>
            </a:solidFill>
            <a:ln w="663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ECAE7855-4660-4B96-A187-F6BCFDA001D5}"/>
                </a:ext>
              </a:extLst>
            </p:cNvPr>
            <p:cNvSpPr/>
            <p:nvPr/>
          </p:nvSpPr>
          <p:spPr>
            <a:xfrm>
              <a:off x="-244928" y="3382001"/>
              <a:ext cx="2324501" cy="37834"/>
            </a:xfrm>
            <a:custGeom>
              <a:avLst/>
              <a:gdLst>
                <a:gd name="connsiteX0" fmla="*/ 0 w 2324501"/>
                <a:gd name="connsiteY0" fmla="*/ 0 h 37834"/>
                <a:gd name="connsiteX1" fmla="*/ 2324502 w 2324501"/>
                <a:gd name="connsiteY1" fmla="*/ 0 h 37834"/>
                <a:gd name="connsiteX2" fmla="*/ 2324502 w 2324501"/>
                <a:gd name="connsiteY2" fmla="*/ 37835 h 37834"/>
                <a:gd name="connsiteX3" fmla="*/ 0 w 2324501"/>
                <a:gd name="connsiteY3" fmla="*/ 37835 h 37834"/>
              </a:gdLst>
              <a:ahLst/>
              <a:cxnLst>
                <a:cxn ang="0">
                  <a:pos x="connsiteX0" y="connsiteY0"/>
                </a:cxn>
                <a:cxn ang="0">
                  <a:pos x="connsiteX1" y="connsiteY1"/>
                </a:cxn>
                <a:cxn ang="0">
                  <a:pos x="connsiteX2" y="connsiteY2"/>
                </a:cxn>
                <a:cxn ang="0">
                  <a:pos x="connsiteX3" y="connsiteY3"/>
                </a:cxn>
              </a:cxnLst>
              <a:rect l="l" t="t" r="r" b="b"/>
              <a:pathLst>
                <a:path w="2324501" h="37834">
                  <a:moveTo>
                    <a:pt x="0" y="0"/>
                  </a:moveTo>
                  <a:lnTo>
                    <a:pt x="2324502" y="0"/>
                  </a:lnTo>
                  <a:lnTo>
                    <a:pt x="2324502" y="37835"/>
                  </a:lnTo>
                  <a:lnTo>
                    <a:pt x="0" y="37835"/>
                  </a:lnTo>
                </a:path>
              </a:pathLst>
            </a:custGeom>
            <a:solidFill>
              <a:srgbClr val="FFFFFF"/>
            </a:solidFill>
            <a:ln w="6635" cap="flat">
              <a:noFill/>
              <a:prstDash val="solid"/>
              <a:miter/>
            </a:ln>
          </p:spPr>
          <p:txBody>
            <a:bodyPr rtlCol="0" anchor="ctr"/>
            <a:lstStyle/>
            <a:p>
              <a:endParaRPr lang="nl-NL"/>
            </a:p>
          </p:txBody>
        </p:sp>
        <p:grpSp>
          <p:nvGrpSpPr>
            <p:cNvPr id="20" name="Graphic 6">
              <a:extLst>
                <a:ext uri="{FF2B5EF4-FFF2-40B4-BE49-F238E27FC236}">
                  <a16:creationId xmlns:a16="http://schemas.microsoft.com/office/drawing/2014/main" id="{0174F7AE-5745-4EEE-B149-5E62DDDE676A}"/>
                </a:ext>
              </a:extLst>
            </p:cNvPr>
            <p:cNvGrpSpPr/>
            <p:nvPr/>
          </p:nvGrpSpPr>
          <p:grpSpPr>
            <a:xfrm>
              <a:off x="9594046" y="-213608"/>
              <a:ext cx="2670985" cy="4088122"/>
              <a:chOff x="9594046" y="-213608"/>
              <a:chExt cx="2670985" cy="4088122"/>
            </a:xfrm>
            <a:solidFill>
              <a:srgbClr val="FFFFFF"/>
            </a:solidFill>
          </p:grpSpPr>
          <p:sp>
            <p:nvSpPr>
              <p:cNvPr id="21" name="Vrije vorm: vorm 20">
                <a:extLst>
                  <a:ext uri="{FF2B5EF4-FFF2-40B4-BE49-F238E27FC236}">
                    <a16:creationId xmlns:a16="http://schemas.microsoft.com/office/drawing/2014/main" id="{DCC43CA8-5D7D-47AB-92F0-2C5272B56AD0}"/>
                  </a:ext>
                </a:extLst>
              </p:cNvPr>
              <p:cNvSpPr/>
              <p:nvPr/>
            </p:nvSpPr>
            <p:spPr>
              <a:xfrm>
                <a:off x="9735427" y="-213608"/>
                <a:ext cx="2529604" cy="3946740"/>
              </a:xfrm>
              <a:custGeom>
                <a:avLst/>
                <a:gdLst>
                  <a:gd name="connsiteX0" fmla="*/ 225680 w 2529604"/>
                  <a:gd name="connsiteY0" fmla="*/ 3908906 h 3946740"/>
                  <a:gd name="connsiteX1" fmla="*/ 43808 w 2529604"/>
                  <a:gd name="connsiteY1" fmla="*/ 3776153 h 3946740"/>
                  <a:gd name="connsiteX2" fmla="*/ 37835 w 2529604"/>
                  <a:gd name="connsiteY2" fmla="*/ 3647383 h 3946740"/>
                  <a:gd name="connsiteX3" fmla="*/ 37835 w 2529604"/>
                  <a:gd name="connsiteY3" fmla="*/ 0 h 3946740"/>
                  <a:gd name="connsiteX4" fmla="*/ 0 w 2529604"/>
                  <a:gd name="connsiteY4" fmla="*/ 0 h 3946740"/>
                  <a:gd name="connsiteX5" fmla="*/ 0 w 2529604"/>
                  <a:gd name="connsiteY5" fmla="*/ 3647383 h 3946740"/>
                  <a:gd name="connsiteX6" fmla="*/ 6638 w 2529604"/>
                  <a:gd name="connsiteY6" fmla="*/ 3781464 h 3946740"/>
                  <a:gd name="connsiteX7" fmla="*/ 226343 w 2529604"/>
                  <a:gd name="connsiteY7" fmla="*/ 3946741 h 3946740"/>
                  <a:gd name="connsiteX8" fmla="*/ 226343 w 2529604"/>
                  <a:gd name="connsiteY8" fmla="*/ 3946741 h 3946740"/>
                  <a:gd name="connsiteX9" fmla="*/ 2529605 w 2529604"/>
                  <a:gd name="connsiteY9" fmla="*/ 3946741 h 3946740"/>
                  <a:gd name="connsiteX10" fmla="*/ 2529605 w 2529604"/>
                  <a:gd name="connsiteY10" fmla="*/ 3908906 h 3946740"/>
                  <a:gd name="connsiteX11" fmla="*/ 225680 w 2529604"/>
                  <a:gd name="connsiteY11" fmla="*/ 3908906 h 394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604" h="3946740">
                    <a:moveTo>
                      <a:pt x="225680" y="3908906"/>
                    </a:moveTo>
                    <a:cubicBezTo>
                      <a:pt x="115495" y="3908906"/>
                      <a:pt x="55756" y="3865762"/>
                      <a:pt x="43808" y="3776153"/>
                    </a:cubicBezTo>
                    <a:cubicBezTo>
                      <a:pt x="37835" y="3736328"/>
                      <a:pt x="37835" y="3691191"/>
                      <a:pt x="37835" y="3647383"/>
                    </a:cubicBezTo>
                    <a:lnTo>
                      <a:pt x="37835" y="0"/>
                    </a:lnTo>
                    <a:lnTo>
                      <a:pt x="0" y="0"/>
                    </a:lnTo>
                    <a:lnTo>
                      <a:pt x="0" y="3647383"/>
                    </a:lnTo>
                    <a:cubicBezTo>
                      <a:pt x="0" y="3692519"/>
                      <a:pt x="0" y="3738982"/>
                      <a:pt x="6638" y="3781464"/>
                    </a:cubicBezTo>
                    <a:cubicBezTo>
                      <a:pt x="17258" y="3856469"/>
                      <a:pt x="63721" y="3946741"/>
                      <a:pt x="226343" y="3946741"/>
                    </a:cubicBezTo>
                    <a:lnTo>
                      <a:pt x="226343" y="3946741"/>
                    </a:lnTo>
                    <a:lnTo>
                      <a:pt x="2529605" y="3946741"/>
                    </a:lnTo>
                    <a:lnTo>
                      <a:pt x="2529605" y="3908906"/>
                    </a:lnTo>
                    <a:lnTo>
                      <a:pt x="225680" y="3908906"/>
                    </a:lnTo>
                    <a:close/>
                  </a:path>
                </a:pathLst>
              </a:custGeom>
              <a:solidFill>
                <a:srgbClr val="FFFFFF"/>
              </a:solidFill>
              <a:ln w="663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687685E8-AFB9-4C04-967C-0900349BDC41}"/>
                  </a:ext>
                </a:extLst>
              </p:cNvPr>
              <p:cNvSpPr/>
              <p:nvPr/>
            </p:nvSpPr>
            <p:spPr>
              <a:xfrm>
                <a:off x="9594046" y="-213608"/>
                <a:ext cx="2670322" cy="4088122"/>
              </a:xfrm>
              <a:custGeom>
                <a:avLst/>
                <a:gdLst>
                  <a:gd name="connsiteX0" fmla="*/ 367061 w 2670322"/>
                  <a:gd name="connsiteY0" fmla="*/ 4050288 h 4088122"/>
                  <a:gd name="connsiteX1" fmla="*/ 45135 w 2670322"/>
                  <a:gd name="connsiteY1" fmla="*/ 3807350 h 4088122"/>
                  <a:gd name="connsiteX2" fmla="*/ 37834 w 2670322"/>
                  <a:gd name="connsiteY2" fmla="*/ 3671942 h 4088122"/>
                  <a:gd name="connsiteX3" fmla="*/ 37834 w 2670322"/>
                  <a:gd name="connsiteY3" fmla="*/ 0 h 4088122"/>
                  <a:gd name="connsiteX4" fmla="*/ 0 w 2670322"/>
                  <a:gd name="connsiteY4" fmla="*/ 0 h 4088122"/>
                  <a:gd name="connsiteX5" fmla="*/ 0 w 2670322"/>
                  <a:gd name="connsiteY5" fmla="*/ 3671942 h 4088122"/>
                  <a:gd name="connsiteX6" fmla="*/ 7965 w 2670322"/>
                  <a:gd name="connsiteY6" fmla="*/ 3812661 h 4088122"/>
                  <a:gd name="connsiteX7" fmla="*/ 367061 w 2670322"/>
                  <a:gd name="connsiteY7" fmla="*/ 4088123 h 4088122"/>
                  <a:gd name="connsiteX8" fmla="*/ 367061 w 2670322"/>
                  <a:gd name="connsiteY8" fmla="*/ 4088123 h 4088122"/>
                  <a:gd name="connsiteX9" fmla="*/ 2670322 w 2670322"/>
                  <a:gd name="connsiteY9" fmla="*/ 4088123 h 4088122"/>
                  <a:gd name="connsiteX10" fmla="*/ 2670322 w 2670322"/>
                  <a:gd name="connsiteY10" fmla="*/ 4050288 h 4088122"/>
                  <a:gd name="connsiteX11" fmla="*/ 367061 w 2670322"/>
                  <a:gd name="connsiteY11" fmla="*/ 4050288 h 4088122"/>
                  <a:gd name="connsiteX12" fmla="*/ 367061 w 2670322"/>
                  <a:gd name="connsiteY12" fmla="*/ 4050288 h 408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0322" h="4088122">
                    <a:moveTo>
                      <a:pt x="367061" y="4050288"/>
                    </a:moveTo>
                    <a:cubicBezTo>
                      <a:pt x="187181" y="4050288"/>
                      <a:pt x="67040" y="3959352"/>
                      <a:pt x="45135" y="3807350"/>
                    </a:cubicBezTo>
                    <a:cubicBezTo>
                      <a:pt x="38498" y="3760223"/>
                      <a:pt x="37834" y="3702475"/>
                      <a:pt x="37834" y="3671942"/>
                    </a:cubicBezTo>
                    <a:lnTo>
                      <a:pt x="37834" y="0"/>
                    </a:lnTo>
                    <a:lnTo>
                      <a:pt x="0" y="0"/>
                    </a:lnTo>
                    <a:lnTo>
                      <a:pt x="0" y="3671942"/>
                    </a:lnTo>
                    <a:cubicBezTo>
                      <a:pt x="0" y="3703139"/>
                      <a:pt x="1327" y="3762878"/>
                      <a:pt x="7965" y="3812661"/>
                    </a:cubicBezTo>
                    <a:cubicBezTo>
                      <a:pt x="32524" y="3985239"/>
                      <a:pt x="166605" y="4088123"/>
                      <a:pt x="367061" y="4088123"/>
                    </a:cubicBezTo>
                    <a:lnTo>
                      <a:pt x="367061" y="4088123"/>
                    </a:lnTo>
                    <a:lnTo>
                      <a:pt x="2670322" y="4088123"/>
                    </a:lnTo>
                    <a:lnTo>
                      <a:pt x="2670322" y="4050288"/>
                    </a:lnTo>
                    <a:lnTo>
                      <a:pt x="367061" y="4050288"/>
                    </a:lnTo>
                    <a:lnTo>
                      <a:pt x="367061" y="4050288"/>
                    </a:lnTo>
                    <a:close/>
                  </a:path>
                </a:pathLst>
              </a:custGeom>
              <a:solidFill>
                <a:srgbClr val="FFFFFF"/>
              </a:solidFill>
              <a:ln w="6635" cap="flat">
                <a:noFill/>
                <a:prstDash val="solid"/>
                <a:miter/>
              </a:ln>
            </p:spPr>
            <p:txBody>
              <a:bodyPr rtlCol="0" anchor="ctr"/>
              <a:lstStyle/>
              <a:p>
                <a:endParaRPr lang="nl-NL"/>
              </a:p>
            </p:txBody>
          </p:sp>
        </p:grpSp>
      </p:grpSp>
      <p:pic>
        <p:nvPicPr>
          <p:cNvPr id="26" name="Graphic 25">
            <a:extLst>
              <a:ext uri="{FF2B5EF4-FFF2-40B4-BE49-F238E27FC236}">
                <a16:creationId xmlns:a16="http://schemas.microsoft.com/office/drawing/2014/main" id="{04DC0743-9DDC-4086-98F1-CB4BBF4DDC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57399" y="2755894"/>
            <a:ext cx="7903032" cy="1791619"/>
          </a:xfrm>
          <a:prstGeom prst="rect">
            <a:avLst/>
          </a:prstGeom>
        </p:spPr>
      </p:pic>
    </p:spTree>
    <p:extLst>
      <p:ext uri="{BB962C8B-B14F-4D97-AF65-F5344CB8AC3E}">
        <p14:creationId xmlns:p14="http://schemas.microsoft.com/office/powerpoint/2010/main" val="35196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out)">
                                      <p:cBhvr>
                                        <p:cTn id="7" dur="2000"/>
                                        <p:tgtEl>
                                          <p:spTgt spid="23"/>
                                        </p:tgtEl>
                                      </p:cBhvr>
                                    </p:animEffect>
                                  </p:childTnLst>
                                  <p:subTnLst>
                                    <p:set>
                                      <p:cBhvr override="childStyle">
                                        <p:cTn dur="1" fill="hold" display="0" masterRel="sameClick" afterEffect="1">
                                          <p:stCondLst>
                                            <p:cond evt="end" delay="0">
                                              <p:tn val="5"/>
                                            </p:cond>
                                          </p:stCondLst>
                                        </p:cTn>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go animatie in PowerPoint (DE)">
    <p:bg>
      <p:bgPr>
        <a:solidFill>
          <a:schemeClr val="accent1"/>
        </a:solidFill>
        <a:effectLst/>
      </p:bgPr>
    </p:bg>
    <p:spTree>
      <p:nvGrpSpPr>
        <p:cNvPr id="1" name=""/>
        <p:cNvGrpSpPr/>
        <p:nvPr/>
      </p:nvGrpSpPr>
      <p:grpSpPr>
        <a:xfrm>
          <a:off x="0" y="0"/>
          <a:ext cx="0" cy="0"/>
          <a:chOff x="0" y="0"/>
          <a:chExt cx="0" cy="0"/>
        </a:xfrm>
      </p:grpSpPr>
      <p:grpSp>
        <p:nvGrpSpPr>
          <p:cNvPr id="23" name="Logo compleet">
            <a:extLst>
              <a:ext uri="{FF2B5EF4-FFF2-40B4-BE49-F238E27FC236}">
                <a16:creationId xmlns:a16="http://schemas.microsoft.com/office/drawing/2014/main" id="{E88A1A8D-D395-49D1-ACC5-D6211831C203}"/>
              </a:ext>
            </a:extLst>
          </p:cNvPr>
          <p:cNvGrpSpPr/>
          <p:nvPr userDrawn="1"/>
        </p:nvGrpSpPr>
        <p:grpSpPr>
          <a:xfrm>
            <a:off x="-244928" y="-257152"/>
            <a:ext cx="12509959" cy="7339636"/>
            <a:chOff x="-244928" y="-257152"/>
            <a:chExt cx="12509959" cy="7339636"/>
          </a:xfrm>
        </p:grpSpPr>
        <p:sp>
          <p:nvSpPr>
            <p:cNvPr id="10" name="Vrije vorm: vorm 9">
              <a:extLst>
                <a:ext uri="{FF2B5EF4-FFF2-40B4-BE49-F238E27FC236}">
                  <a16:creationId xmlns:a16="http://schemas.microsoft.com/office/drawing/2014/main" id="{EA4CD4C2-3721-4462-9019-090AAB19184F}"/>
                </a:ext>
              </a:extLst>
            </p:cNvPr>
            <p:cNvSpPr/>
            <p:nvPr/>
          </p:nvSpPr>
          <p:spPr>
            <a:xfrm>
              <a:off x="6730568" y="3008302"/>
              <a:ext cx="734122" cy="4074182"/>
            </a:xfrm>
            <a:custGeom>
              <a:avLst/>
              <a:gdLst>
                <a:gd name="connsiteX0" fmla="*/ 178553 w 734122"/>
                <a:gd name="connsiteY0" fmla="*/ 4074183 h 4074182"/>
                <a:gd name="connsiteX1" fmla="*/ 140718 w 734122"/>
                <a:gd name="connsiteY1" fmla="*/ 4074183 h 4074182"/>
                <a:gd name="connsiteX2" fmla="*/ 140718 w 734122"/>
                <a:gd name="connsiteY2" fmla="*/ 432774 h 4074182"/>
                <a:gd name="connsiteX3" fmla="*/ 147355 w 734122"/>
                <a:gd name="connsiteY3" fmla="*/ 305995 h 4074182"/>
                <a:gd name="connsiteX4" fmla="*/ 367061 w 734122"/>
                <a:gd name="connsiteY4" fmla="*/ 141382 h 4074182"/>
                <a:gd name="connsiteX5" fmla="*/ 586768 w 734122"/>
                <a:gd name="connsiteY5" fmla="*/ 306659 h 4074182"/>
                <a:gd name="connsiteX6" fmla="*/ 593405 w 734122"/>
                <a:gd name="connsiteY6" fmla="*/ 433438 h 4074182"/>
                <a:gd name="connsiteX7" fmla="*/ 586768 w 734122"/>
                <a:gd name="connsiteY7" fmla="*/ 560217 h 4074182"/>
                <a:gd name="connsiteX8" fmla="*/ 367061 w 734122"/>
                <a:gd name="connsiteY8" fmla="*/ 724830 h 4074182"/>
                <a:gd name="connsiteX9" fmla="*/ 298694 w 734122"/>
                <a:gd name="connsiteY9" fmla="*/ 718857 h 4074182"/>
                <a:gd name="connsiteX10" fmla="*/ 305995 w 734122"/>
                <a:gd name="connsiteY10" fmla="*/ 681686 h 4074182"/>
                <a:gd name="connsiteX11" fmla="*/ 367061 w 734122"/>
                <a:gd name="connsiteY11" fmla="*/ 686996 h 4074182"/>
                <a:gd name="connsiteX12" fmla="*/ 548933 w 734122"/>
                <a:gd name="connsiteY12" fmla="*/ 554243 h 4074182"/>
                <a:gd name="connsiteX13" fmla="*/ 554907 w 734122"/>
                <a:gd name="connsiteY13" fmla="*/ 432774 h 4074182"/>
                <a:gd name="connsiteX14" fmla="*/ 548933 w 734122"/>
                <a:gd name="connsiteY14" fmla="*/ 311305 h 4074182"/>
                <a:gd name="connsiteX15" fmla="*/ 367061 w 734122"/>
                <a:gd name="connsiteY15" fmla="*/ 178552 h 4074182"/>
                <a:gd name="connsiteX16" fmla="*/ 185190 w 734122"/>
                <a:gd name="connsiteY16" fmla="*/ 311305 h 4074182"/>
                <a:gd name="connsiteX17" fmla="*/ 179216 w 734122"/>
                <a:gd name="connsiteY17" fmla="*/ 432774 h 4074182"/>
                <a:gd name="connsiteX18" fmla="*/ 179216 w 734122"/>
                <a:gd name="connsiteY18" fmla="*/ 4074183 h 4074182"/>
                <a:gd name="connsiteX19" fmla="*/ 37834 w 734122"/>
                <a:gd name="connsiteY19" fmla="*/ 4074183 h 4074182"/>
                <a:gd name="connsiteX20" fmla="*/ 0 w 734122"/>
                <a:gd name="connsiteY20" fmla="*/ 4074183 h 4074182"/>
                <a:gd name="connsiteX21" fmla="*/ 0 w 734122"/>
                <a:gd name="connsiteY21" fmla="*/ 432774 h 4074182"/>
                <a:gd name="connsiteX22" fmla="*/ 7965 w 734122"/>
                <a:gd name="connsiteY22" fmla="*/ 275462 h 4074182"/>
                <a:gd name="connsiteX23" fmla="*/ 367061 w 734122"/>
                <a:gd name="connsiteY23" fmla="*/ 0 h 4074182"/>
                <a:gd name="connsiteX24" fmla="*/ 726158 w 734122"/>
                <a:gd name="connsiteY24" fmla="*/ 275462 h 4074182"/>
                <a:gd name="connsiteX25" fmla="*/ 734123 w 734122"/>
                <a:gd name="connsiteY25" fmla="*/ 432774 h 4074182"/>
                <a:gd name="connsiteX26" fmla="*/ 726158 w 734122"/>
                <a:gd name="connsiteY26" fmla="*/ 590086 h 4074182"/>
                <a:gd name="connsiteX27" fmla="*/ 367061 w 734122"/>
                <a:gd name="connsiteY27" fmla="*/ 865548 h 4074182"/>
                <a:gd name="connsiteX28" fmla="*/ 300021 w 734122"/>
                <a:gd name="connsiteY28" fmla="*/ 861566 h 4074182"/>
                <a:gd name="connsiteX29" fmla="*/ 304668 w 734122"/>
                <a:gd name="connsiteY29" fmla="*/ 823731 h 4074182"/>
                <a:gd name="connsiteX30" fmla="*/ 366397 w 734122"/>
                <a:gd name="connsiteY30" fmla="*/ 827714 h 4074182"/>
                <a:gd name="connsiteX31" fmla="*/ 688323 w 734122"/>
                <a:gd name="connsiteY31" fmla="*/ 584776 h 4074182"/>
                <a:gd name="connsiteX32" fmla="*/ 695624 w 734122"/>
                <a:gd name="connsiteY32" fmla="*/ 432774 h 4074182"/>
                <a:gd name="connsiteX33" fmla="*/ 688323 w 734122"/>
                <a:gd name="connsiteY33" fmla="*/ 280772 h 4074182"/>
                <a:gd name="connsiteX34" fmla="*/ 366397 w 734122"/>
                <a:gd name="connsiteY34" fmla="*/ 37835 h 4074182"/>
                <a:gd name="connsiteX35" fmla="*/ 44472 w 734122"/>
                <a:gd name="connsiteY35" fmla="*/ 280772 h 4074182"/>
                <a:gd name="connsiteX36" fmla="*/ 37171 w 734122"/>
                <a:gd name="connsiteY36" fmla="*/ 432774 h 4074182"/>
                <a:gd name="connsiteX37" fmla="*/ 37171 w 734122"/>
                <a:gd name="connsiteY37" fmla="*/ 4074183 h 40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22" h="4074182">
                  <a:moveTo>
                    <a:pt x="178553" y="4074183"/>
                  </a:moveTo>
                  <a:lnTo>
                    <a:pt x="140718" y="4074183"/>
                  </a:lnTo>
                  <a:lnTo>
                    <a:pt x="140718" y="432774"/>
                  </a:lnTo>
                  <a:cubicBezTo>
                    <a:pt x="140718" y="387638"/>
                    <a:pt x="140718" y="348476"/>
                    <a:pt x="147355" y="305995"/>
                  </a:cubicBezTo>
                  <a:cubicBezTo>
                    <a:pt x="157975" y="230990"/>
                    <a:pt x="204439" y="141382"/>
                    <a:pt x="367061" y="141382"/>
                  </a:cubicBezTo>
                  <a:cubicBezTo>
                    <a:pt x="529683" y="141382"/>
                    <a:pt x="576147" y="230990"/>
                    <a:pt x="586768" y="306659"/>
                  </a:cubicBezTo>
                  <a:cubicBezTo>
                    <a:pt x="593405" y="349140"/>
                    <a:pt x="593405" y="388302"/>
                    <a:pt x="593405" y="433438"/>
                  </a:cubicBezTo>
                  <a:cubicBezTo>
                    <a:pt x="593405" y="478574"/>
                    <a:pt x="593405" y="517736"/>
                    <a:pt x="586768" y="560217"/>
                  </a:cubicBezTo>
                  <a:cubicBezTo>
                    <a:pt x="576147" y="635222"/>
                    <a:pt x="529683" y="724830"/>
                    <a:pt x="367061" y="724830"/>
                  </a:cubicBezTo>
                  <a:cubicBezTo>
                    <a:pt x="342502" y="724830"/>
                    <a:pt x="319270" y="722839"/>
                    <a:pt x="298694" y="718857"/>
                  </a:cubicBezTo>
                  <a:lnTo>
                    <a:pt x="305995" y="681686"/>
                  </a:lnTo>
                  <a:cubicBezTo>
                    <a:pt x="323916" y="685004"/>
                    <a:pt x="344494" y="686996"/>
                    <a:pt x="367061" y="686996"/>
                  </a:cubicBezTo>
                  <a:cubicBezTo>
                    <a:pt x="477247" y="686996"/>
                    <a:pt x="536985" y="643851"/>
                    <a:pt x="548933" y="554243"/>
                  </a:cubicBezTo>
                  <a:cubicBezTo>
                    <a:pt x="554907" y="513753"/>
                    <a:pt x="554907" y="476583"/>
                    <a:pt x="554907" y="432774"/>
                  </a:cubicBezTo>
                  <a:cubicBezTo>
                    <a:pt x="554907" y="388966"/>
                    <a:pt x="554907" y="351131"/>
                    <a:pt x="548933" y="311305"/>
                  </a:cubicBezTo>
                  <a:cubicBezTo>
                    <a:pt x="536321" y="221697"/>
                    <a:pt x="476582" y="178552"/>
                    <a:pt x="367061" y="178552"/>
                  </a:cubicBezTo>
                  <a:cubicBezTo>
                    <a:pt x="256876" y="178552"/>
                    <a:pt x="197138" y="221697"/>
                    <a:pt x="185190" y="311305"/>
                  </a:cubicBezTo>
                  <a:cubicBezTo>
                    <a:pt x="179216" y="351795"/>
                    <a:pt x="179216" y="388966"/>
                    <a:pt x="179216" y="432774"/>
                  </a:cubicBezTo>
                  <a:lnTo>
                    <a:pt x="179216" y="4074183"/>
                  </a:lnTo>
                  <a:close/>
                  <a:moveTo>
                    <a:pt x="37834" y="4074183"/>
                  </a:moveTo>
                  <a:lnTo>
                    <a:pt x="0" y="4074183"/>
                  </a:lnTo>
                  <a:lnTo>
                    <a:pt x="0" y="432774"/>
                  </a:lnTo>
                  <a:cubicBezTo>
                    <a:pt x="0" y="372372"/>
                    <a:pt x="1327" y="322589"/>
                    <a:pt x="7965" y="275462"/>
                  </a:cubicBezTo>
                  <a:cubicBezTo>
                    <a:pt x="32525" y="102883"/>
                    <a:pt x="166605" y="0"/>
                    <a:pt x="367061" y="0"/>
                  </a:cubicBezTo>
                  <a:cubicBezTo>
                    <a:pt x="567518" y="0"/>
                    <a:pt x="701598" y="102883"/>
                    <a:pt x="726158" y="275462"/>
                  </a:cubicBezTo>
                  <a:cubicBezTo>
                    <a:pt x="732796" y="322589"/>
                    <a:pt x="734123" y="372372"/>
                    <a:pt x="734123" y="432774"/>
                  </a:cubicBezTo>
                  <a:cubicBezTo>
                    <a:pt x="734123" y="493177"/>
                    <a:pt x="732796" y="542959"/>
                    <a:pt x="726158" y="590086"/>
                  </a:cubicBezTo>
                  <a:cubicBezTo>
                    <a:pt x="701598" y="762665"/>
                    <a:pt x="567518" y="865548"/>
                    <a:pt x="367061" y="865548"/>
                  </a:cubicBezTo>
                  <a:cubicBezTo>
                    <a:pt x="343829" y="865548"/>
                    <a:pt x="321926" y="864221"/>
                    <a:pt x="300021" y="861566"/>
                  </a:cubicBezTo>
                  <a:lnTo>
                    <a:pt x="304668" y="823731"/>
                  </a:lnTo>
                  <a:cubicBezTo>
                    <a:pt x="324581" y="826386"/>
                    <a:pt x="345157" y="827714"/>
                    <a:pt x="366397" y="827714"/>
                  </a:cubicBezTo>
                  <a:cubicBezTo>
                    <a:pt x="546277" y="827714"/>
                    <a:pt x="666419" y="736778"/>
                    <a:pt x="688323" y="584776"/>
                  </a:cubicBezTo>
                  <a:cubicBezTo>
                    <a:pt x="694297" y="539640"/>
                    <a:pt x="695624" y="491186"/>
                    <a:pt x="695624" y="432774"/>
                  </a:cubicBezTo>
                  <a:cubicBezTo>
                    <a:pt x="695624" y="374363"/>
                    <a:pt x="694297" y="325245"/>
                    <a:pt x="688323" y="280772"/>
                  </a:cubicBezTo>
                  <a:cubicBezTo>
                    <a:pt x="667083" y="128770"/>
                    <a:pt x="546277" y="37835"/>
                    <a:pt x="366397" y="37835"/>
                  </a:cubicBezTo>
                  <a:cubicBezTo>
                    <a:pt x="186518" y="37835"/>
                    <a:pt x="66376" y="128770"/>
                    <a:pt x="44472" y="280772"/>
                  </a:cubicBezTo>
                  <a:cubicBezTo>
                    <a:pt x="38498" y="325908"/>
                    <a:pt x="37171" y="374363"/>
                    <a:pt x="37171" y="432774"/>
                  </a:cubicBezTo>
                  <a:lnTo>
                    <a:pt x="37171" y="4074183"/>
                  </a:lnTo>
                  <a:close/>
                </a:path>
              </a:pathLst>
            </a:custGeom>
            <a:solidFill>
              <a:srgbClr val="FFFFFF"/>
            </a:solidFill>
            <a:ln w="663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FD4ABA49-FA69-4637-9752-2DB63D193E82}"/>
                </a:ext>
              </a:extLst>
            </p:cNvPr>
            <p:cNvSpPr/>
            <p:nvPr/>
          </p:nvSpPr>
          <p:spPr>
            <a:xfrm>
              <a:off x="7679087" y="3008302"/>
              <a:ext cx="734122" cy="4074182"/>
            </a:xfrm>
            <a:custGeom>
              <a:avLst/>
              <a:gdLst>
                <a:gd name="connsiteX0" fmla="*/ 178552 w 734122"/>
                <a:gd name="connsiteY0" fmla="*/ 4074183 h 4074182"/>
                <a:gd name="connsiteX1" fmla="*/ 140718 w 734122"/>
                <a:gd name="connsiteY1" fmla="*/ 4074183 h 4074182"/>
                <a:gd name="connsiteX2" fmla="*/ 140718 w 734122"/>
                <a:gd name="connsiteY2" fmla="*/ 432774 h 4074182"/>
                <a:gd name="connsiteX3" fmla="*/ 147355 w 734122"/>
                <a:gd name="connsiteY3" fmla="*/ 305995 h 4074182"/>
                <a:gd name="connsiteX4" fmla="*/ 367061 w 734122"/>
                <a:gd name="connsiteY4" fmla="*/ 141382 h 4074182"/>
                <a:gd name="connsiteX5" fmla="*/ 586767 w 734122"/>
                <a:gd name="connsiteY5" fmla="*/ 306659 h 4074182"/>
                <a:gd name="connsiteX6" fmla="*/ 593404 w 734122"/>
                <a:gd name="connsiteY6" fmla="*/ 433438 h 4074182"/>
                <a:gd name="connsiteX7" fmla="*/ 586767 w 734122"/>
                <a:gd name="connsiteY7" fmla="*/ 560217 h 4074182"/>
                <a:gd name="connsiteX8" fmla="*/ 367061 w 734122"/>
                <a:gd name="connsiteY8" fmla="*/ 724830 h 4074182"/>
                <a:gd name="connsiteX9" fmla="*/ 298694 w 734122"/>
                <a:gd name="connsiteY9" fmla="*/ 718857 h 4074182"/>
                <a:gd name="connsiteX10" fmla="*/ 305995 w 734122"/>
                <a:gd name="connsiteY10" fmla="*/ 681686 h 4074182"/>
                <a:gd name="connsiteX11" fmla="*/ 367061 w 734122"/>
                <a:gd name="connsiteY11" fmla="*/ 686996 h 4074182"/>
                <a:gd name="connsiteX12" fmla="*/ 548933 w 734122"/>
                <a:gd name="connsiteY12" fmla="*/ 554243 h 4074182"/>
                <a:gd name="connsiteX13" fmla="*/ 554907 w 734122"/>
                <a:gd name="connsiteY13" fmla="*/ 432774 h 4074182"/>
                <a:gd name="connsiteX14" fmla="*/ 548933 w 734122"/>
                <a:gd name="connsiteY14" fmla="*/ 311305 h 4074182"/>
                <a:gd name="connsiteX15" fmla="*/ 367061 w 734122"/>
                <a:gd name="connsiteY15" fmla="*/ 178552 h 4074182"/>
                <a:gd name="connsiteX16" fmla="*/ 185190 w 734122"/>
                <a:gd name="connsiteY16" fmla="*/ 311305 h 4074182"/>
                <a:gd name="connsiteX17" fmla="*/ 179216 w 734122"/>
                <a:gd name="connsiteY17" fmla="*/ 432774 h 4074182"/>
                <a:gd name="connsiteX18" fmla="*/ 179216 w 734122"/>
                <a:gd name="connsiteY18" fmla="*/ 4074183 h 4074182"/>
                <a:gd name="connsiteX19" fmla="*/ 37834 w 734122"/>
                <a:gd name="connsiteY19" fmla="*/ 4074183 h 4074182"/>
                <a:gd name="connsiteX20" fmla="*/ 0 w 734122"/>
                <a:gd name="connsiteY20" fmla="*/ 4074183 h 4074182"/>
                <a:gd name="connsiteX21" fmla="*/ 0 w 734122"/>
                <a:gd name="connsiteY21" fmla="*/ 432774 h 4074182"/>
                <a:gd name="connsiteX22" fmla="*/ 7965 w 734122"/>
                <a:gd name="connsiteY22" fmla="*/ 275462 h 4074182"/>
                <a:gd name="connsiteX23" fmla="*/ 367061 w 734122"/>
                <a:gd name="connsiteY23" fmla="*/ 0 h 4074182"/>
                <a:gd name="connsiteX24" fmla="*/ 726157 w 734122"/>
                <a:gd name="connsiteY24" fmla="*/ 275462 h 4074182"/>
                <a:gd name="connsiteX25" fmla="*/ 734123 w 734122"/>
                <a:gd name="connsiteY25" fmla="*/ 432774 h 4074182"/>
                <a:gd name="connsiteX26" fmla="*/ 726157 w 734122"/>
                <a:gd name="connsiteY26" fmla="*/ 590086 h 4074182"/>
                <a:gd name="connsiteX27" fmla="*/ 367061 w 734122"/>
                <a:gd name="connsiteY27" fmla="*/ 865548 h 4074182"/>
                <a:gd name="connsiteX28" fmla="*/ 300021 w 734122"/>
                <a:gd name="connsiteY28" fmla="*/ 861566 h 4074182"/>
                <a:gd name="connsiteX29" fmla="*/ 304667 w 734122"/>
                <a:gd name="connsiteY29" fmla="*/ 823731 h 4074182"/>
                <a:gd name="connsiteX30" fmla="*/ 366397 w 734122"/>
                <a:gd name="connsiteY30" fmla="*/ 827714 h 4074182"/>
                <a:gd name="connsiteX31" fmla="*/ 688323 w 734122"/>
                <a:gd name="connsiteY31" fmla="*/ 584776 h 4074182"/>
                <a:gd name="connsiteX32" fmla="*/ 695624 w 734122"/>
                <a:gd name="connsiteY32" fmla="*/ 432774 h 4074182"/>
                <a:gd name="connsiteX33" fmla="*/ 688323 w 734122"/>
                <a:gd name="connsiteY33" fmla="*/ 280772 h 4074182"/>
                <a:gd name="connsiteX34" fmla="*/ 366397 w 734122"/>
                <a:gd name="connsiteY34" fmla="*/ 37835 h 4074182"/>
                <a:gd name="connsiteX35" fmla="*/ 44472 w 734122"/>
                <a:gd name="connsiteY35" fmla="*/ 280772 h 4074182"/>
                <a:gd name="connsiteX36" fmla="*/ 37171 w 734122"/>
                <a:gd name="connsiteY36" fmla="*/ 432774 h 4074182"/>
                <a:gd name="connsiteX37" fmla="*/ 37171 w 734122"/>
                <a:gd name="connsiteY37" fmla="*/ 4074183 h 40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22" h="4074182">
                  <a:moveTo>
                    <a:pt x="178552" y="4074183"/>
                  </a:moveTo>
                  <a:lnTo>
                    <a:pt x="140718" y="4074183"/>
                  </a:lnTo>
                  <a:lnTo>
                    <a:pt x="140718" y="432774"/>
                  </a:lnTo>
                  <a:cubicBezTo>
                    <a:pt x="140718" y="387638"/>
                    <a:pt x="140718" y="348476"/>
                    <a:pt x="147355" y="305995"/>
                  </a:cubicBezTo>
                  <a:cubicBezTo>
                    <a:pt x="157975" y="230990"/>
                    <a:pt x="204439" y="141382"/>
                    <a:pt x="367061" y="141382"/>
                  </a:cubicBezTo>
                  <a:cubicBezTo>
                    <a:pt x="529683" y="141382"/>
                    <a:pt x="576147" y="230990"/>
                    <a:pt x="586767" y="306659"/>
                  </a:cubicBezTo>
                  <a:cubicBezTo>
                    <a:pt x="593404" y="349140"/>
                    <a:pt x="593404" y="388302"/>
                    <a:pt x="593404" y="433438"/>
                  </a:cubicBezTo>
                  <a:cubicBezTo>
                    <a:pt x="593404" y="478574"/>
                    <a:pt x="593404" y="517736"/>
                    <a:pt x="586767" y="560217"/>
                  </a:cubicBezTo>
                  <a:cubicBezTo>
                    <a:pt x="576147" y="635222"/>
                    <a:pt x="529683" y="724830"/>
                    <a:pt x="367061" y="724830"/>
                  </a:cubicBezTo>
                  <a:cubicBezTo>
                    <a:pt x="342502" y="724830"/>
                    <a:pt x="319270" y="722839"/>
                    <a:pt x="298694" y="718857"/>
                  </a:cubicBezTo>
                  <a:lnTo>
                    <a:pt x="305995" y="681686"/>
                  </a:lnTo>
                  <a:cubicBezTo>
                    <a:pt x="323916" y="685004"/>
                    <a:pt x="344493" y="686996"/>
                    <a:pt x="367061" y="686996"/>
                  </a:cubicBezTo>
                  <a:cubicBezTo>
                    <a:pt x="477246" y="686996"/>
                    <a:pt x="536984" y="643851"/>
                    <a:pt x="548933" y="554243"/>
                  </a:cubicBezTo>
                  <a:cubicBezTo>
                    <a:pt x="554907" y="513753"/>
                    <a:pt x="554907" y="476583"/>
                    <a:pt x="554907" y="432774"/>
                  </a:cubicBezTo>
                  <a:cubicBezTo>
                    <a:pt x="554907" y="388966"/>
                    <a:pt x="554907" y="351131"/>
                    <a:pt x="548933" y="311305"/>
                  </a:cubicBezTo>
                  <a:cubicBezTo>
                    <a:pt x="536321" y="221697"/>
                    <a:pt x="476582" y="178552"/>
                    <a:pt x="367061" y="178552"/>
                  </a:cubicBezTo>
                  <a:cubicBezTo>
                    <a:pt x="257540" y="178552"/>
                    <a:pt x="197138" y="221697"/>
                    <a:pt x="185190" y="311305"/>
                  </a:cubicBezTo>
                  <a:cubicBezTo>
                    <a:pt x="179216" y="351795"/>
                    <a:pt x="179216" y="388966"/>
                    <a:pt x="179216" y="432774"/>
                  </a:cubicBezTo>
                  <a:lnTo>
                    <a:pt x="179216" y="4074183"/>
                  </a:lnTo>
                  <a:close/>
                  <a:moveTo>
                    <a:pt x="37834" y="4074183"/>
                  </a:moveTo>
                  <a:lnTo>
                    <a:pt x="0" y="4074183"/>
                  </a:lnTo>
                  <a:lnTo>
                    <a:pt x="0" y="432774"/>
                  </a:lnTo>
                  <a:cubicBezTo>
                    <a:pt x="0" y="372372"/>
                    <a:pt x="1327" y="322589"/>
                    <a:pt x="7965" y="275462"/>
                  </a:cubicBezTo>
                  <a:cubicBezTo>
                    <a:pt x="32524" y="102883"/>
                    <a:pt x="166605" y="0"/>
                    <a:pt x="367061" y="0"/>
                  </a:cubicBezTo>
                  <a:cubicBezTo>
                    <a:pt x="567518" y="0"/>
                    <a:pt x="701598" y="102883"/>
                    <a:pt x="726157" y="275462"/>
                  </a:cubicBezTo>
                  <a:cubicBezTo>
                    <a:pt x="732795" y="322589"/>
                    <a:pt x="734123" y="372372"/>
                    <a:pt x="734123" y="432774"/>
                  </a:cubicBezTo>
                  <a:cubicBezTo>
                    <a:pt x="734123" y="493177"/>
                    <a:pt x="732795" y="542959"/>
                    <a:pt x="726157" y="590086"/>
                  </a:cubicBezTo>
                  <a:cubicBezTo>
                    <a:pt x="701598" y="762665"/>
                    <a:pt x="567518" y="865548"/>
                    <a:pt x="367061" y="865548"/>
                  </a:cubicBezTo>
                  <a:cubicBezTo>
                    <a:pt x="343829" y="865548"/>
                    <a:pt x="321926" y="864221"/>
                    <a:pt x="300021" y="861566"/>
                  </a:cubicBezTo>
                  <a:lnTo>
                    <a:pt x="304667" y="823731"/>
                  </a:lnTo>
                  <a:cubicBezTo>
                    <a:pt x="324580" y="826386"/>
                    <a:pt x="345157" y="827714"/>
                    <a:pt x="366397" y="827714"/>
                  </a:cubicBezTo>
                  <a:cubicBezTo>
                    <a:pt x="546277" y="827714"/>
                    <a:pt x="666418" y="736778"/>
                    <a:pt x="688323" y="584776"/>
                  </a:cubicBezTo>
                  <a:cubicBezTo>
                    <a:pt x="694297" y="539640"/>
                    <a:pt x="695624" y="491186"/>
                    <a:pt x="695624" y="432774"/>
                  </a:cubicBezTo>
                  <a:cubicBezTo>
                    <a:pt x="695624" y="374363"/>
                    <a:pt x="694297" y="325245"/>
                    <a:pt x="688323" y="280772"/>
                  </a:cubicBezTo>
                  <a:cubicBezTo>
                    <a:pt x="667083" y="128770"/>
                    <a:pt x="546277" y="37835"/>
                    <a:pt x="366397" y="37835"/>
                  </a:cubicBezTo>
                  <a:cubicBezTo>
                    <a:pt x="186518" y="37835"/>
                    <a:pt x="66376" y="128770"/>
                    <a:pt x="44472" y="280772"/>
                  </a:cubicBezTo>
                  <a:cubicBezTo>
                    <a:pt x="38498" y="325908"/>
                    <a:pt x="37171" y="374363"/>
                    <a:pt x="37171" y="432774"/>
                  </a:cubicBezTo>
                  <a:lnTo>
                    <a:pt x="37171" y="4074183"/>
                  </a:lnTo>
                  <a:close/>
                </a:path>
              </a:pathLst>
            </a:custGeom>
            <a:solidFill>
              <a:srgbClr val="FFFFFF"/>
            </a:solidFill>
            <a:ln w="6635"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B8F7C213-1D07-496A-807A-52B49274AA47}"/>
                </a:ext>
              </a:extLst>
            </p:cNvPr>
            <p:cNvSpPr/>
            <p:nvPr/>
          </p:nvSpPr>
          <p:spPr>
            <a:xfrm>
              <a:off x="3068582" y="3008966"/>
              <a:ext cx="734122" cy="865548"/>
            </a:xfrm>
            <a:custGeom>
              <a:avLst/>
              <a:gdLst>
                <a:gd name="connsiteX0" fmla="*/ 367061 w 734122"/>
                <a:gd name="connsiteY0" fmla="*/ 865548 h 865548"/>
                <a:gd name="connsiteX1" fmla="*/ 7965 w 734122"/>
                <a:gd name="connsiteY1" fmla="*/ 590086 h 865548"/>
                <a:gd name="connsiteX2" fmla="*/ 0 w 734122"/>
                <a:gd name="connsiteY2" fmla="*/ 432774 h 865548"/>
                <a:gd name="connsiteX3" fmla="*/ 7965 w 734122"/>
                <a:gd name="connsiteY3" fmla="*/ 275462 h 865548"/>
                <a:gd name="connsiteX4" fmla="*/ 367061 w 734122"/>
                <a:gd name="connsiteY4" fmla="*/ 0 h 865548"/>
                <a:gd name="connsiteX5" fmla="*/ 726158 w 734122"/>
                <a:gd name="connsiteY5" fmla="*/ 275462 h 865548"/>
                <a:gd name="connsiteX6" fmla="*/ 734123 w 734122"/>
                <a:gd name="connsiteY6" fmla="*/ 432774 h 865548"/>
                <a:gd name="connsiteX7" fmla="*/ 726158 w 734122"/>
                <a:gd name="connsiteY7" fmla="*/ 590086 h 865548"/>
                <a:gd name="connsiteX8" fmla="*/ 367061 w 734122"/>
                <a:gd name="connsiteY8" fmla="*/ 865548 h 865548"/>
                <a:gd name="connsiteX9" fmla="*/ 367061 w 734122"/>
                <a:gd name="connsiteY9" fmla="*/ 37171 h 865548"/>
                <a:gd name="connsiteX10" fmla="*/ 45136 w 734122"/>
                <a:gd name="connsiteY10" fmla="*/ 280108 h 865548"/>
                <a:gd name="connsiteX11" fmla="*/ 37834 w 734122"/>
                <a:gd name="connsiteY11" fmla="*/ 432110 h 865548"/>
                <a:gd name="connsiteX12" fmla="*/ 45136 w 734122"/>
                <a:gd name="connsiteY12" fmla="*/ 584112 h 865548"/>
                <a:gd name="connsiteX13" fmla="*/ 367061 w 734122"/>
                <a:gd name="connsiteY13" fmla="*/ 827050 h 865548"/>
                <a:gd name="connsiteX14" fmla="*/ 688987 w 734122"/>
                <a:gd name="connsiteY14" fmla="*/ 584112 h 865548"/>
                <a:gd name="connsiteX15" fmla="*/ 696288 w 734122"/>
                <a:gd name="connsiteY15" fmla="*/ 432110 h 865548"/>
                <a:gd name="connsiteX16" fmla="*/ 688987 w 734122"/>
                <a:gd name="connsiteY16" fmla="*/ 280108 h 865548"/>
                <a:gd name="connsiteX17" fmla="*/ 367061 w 734122"/>
                <a:gd name="connsiteY17" fmla="*/ 37171 h 865548"/>
                <a:gd name="connsiteX18" fmla="*/ 367061 w 734122"/>
                <a:gd name="connsiteY18" fmla="*/ 724166 h 865548"/>
                <a:gd name="connsiteX19" fmla="*/ 147356 w 734122"/>
                <a:gd name="connsiteY19" fmla="*/ 558889 h 865548"/>
                <a:gd name="connsiteX20" fmla="*/ 140718 w 734122"/>
                <a:gd name="connsiteY20" fmla="*/ 432110 h 865548"/>
                <a:gd name="connsiteX21" fmla="*/ 147356 w 734122"/>
                <a:gd name="connsiteY21" fmla="*/ 305331 h 865548"/>
                <a:gd name="connsiteX22" fmla="*/ 367061 w 734122"/>
                <a:gd name="connsiteY22" fmla="*/ 140718 h 865548"/>
                <a:gd name="connsiteX23" fmla="*/ 586767 w 734122"/>
                <a:gd name="connsiteY23" fmla="*/ 305995 h 865548"/>
                <a:gd name="connsiteX24" fmla="*/ 593405 w 734122"/>
                <a:gd name="connsiteY24" fmla="*/ 432774 h 865548"/>
                <a:gd name="connsiteX25" fmla="*/ 586767 w 734122"/>
                <a:gd name="connsiteY25" fmla="*/ 559553 h 865548"/>
                <a:gd name="connsiteX26" fmla="*/ 367061 w 734122"/>
                <a:gd name="connsiteY26" fmla="*/ 724166 h 865548"/>
                <a:gd name="connsiteX27" fmla="*/ 367061 w 734122"/>
                <a:gd name="connsiteY27" fmla="*/ 178553 h 865548"/>
                <a:gd name="connsiteX28" fmla="*/ 185190 w 734122"/>
                <a:gd name="connsiteY28" fmla="*/ 311305 h 865548"/>
                <a:gd name="connsiteX29" fmla="*/ 179216 w 734122"/>
                <a:gd name="connsiteY29" fmla="*/ 432774 h 865548"/>
                <a:gd name="connsiteX30" fmla="*/ 185190 w 734122"/>
                <a:gd name="connsiteY30" fmla="*/ 554243 h 865548"/>
                <a:gd name="connsiteX31" fmla="*/ 367061 w 734122"/>
                <a:gd name="connsiteY31" fmla="*/ 686996 h 865548"/>
                <a:gd name="connsiteX32" fmla="*/ 548933 w 734122"/>
                <a:gd name="connsiteY32" fmla="*/ 554243 h 865548"/>
                <a:gd name="connsiteX33" fmla="*/ 554907 w 734122"/>
                <a:gd name="connsiteY33" fmla="*/ 432774 h 865548"/>
                <a:gd name="connsiteX34" fmla="*/ 548933 w 734122"/>
                <a:gd name="connsiteY34" fmla="*/ 311305 h 865548"/>
                <a:gd name="connsiteX35" fmla="*/ 367061 w 734122"/>
                <a:gd name="connsiteY35" fmla="*/ 178553 h 8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4122" h="865548">
                  <a:moveTo>
                    <a:pt x="367061" y="865548"/>
                  </a:moveTo>
                  <a:cubicBezTo>
                    <a:pt x="166605" y="865548"/>
                    <a:pt x="32524" y="762665"/>
                    <a:pt x="7965" y="590086"/>
                  </a:cubicBezTo>
                  <a:cubicBezTo>
                    <a:pt x="1327" y="542959"/>
                    <a:pt x="0" y="493177"/>
                    <a:pt x="0" y="432774"/>
                  </a:cubicBezTo>
                  <a:cubicBezTo>
                    <a:pt x="0" y="372371"/>
                    <a:pt x="1327" y="322589"/>
                    <a:pt x="7965" y="275462"/>
                  </a:cubicBezTo>
                  <a:cubicBezTo>
                    <a:pt x="32524" y="102883"/>
                    <a:pt x="166605" y="0"/>
                    <a:pt x="367061" y="0"/>
                  </a:cubicBezTo>
                  <a:cubicBezTo>
                    <a:pt x="567518" y="0"/>
                    <a:pt x="701599" y="102883"/>
                    <a:pt x="726158" y="275462"/>
                  </a:cubicBezTo>
                  <a:cubicBezTo>
                    <a:pt x="732795" y="322589"/>
                    <a:pt x="734123" y="372371"/>
                    <a:pt x="734123" y="432774"/>
                  </a:cubicBezTo>
                  <a:cubicBezTo>
                    <a:pt x="734123" y="493177"/>
                    <a:pt x="732795" y="542959"/>
                    <a:pt x="726158" y="590086"/>
                  </a:cubicBezTo>
                  <a:cubicBezTo>
                    <a:pt x="702262" y="762665"/>
                    <a:pt x="567518" y="865548"/>
                    <a:pt x="367061" y="865548"/>
                  </a:cubicBezTo>
                  <a:close/>
                  <a:moveTo>
                    <a:pt x="367061" y="37171"/>
                  </a:moveTo>
                  <a:cubicBezTo>
                    <a:pt x="187182" y="37171"/>
                    <a:pt x="67040" y="128106"/>
                    <a:pt x="45136" y="280108"/>
                  </a:cubicBezTo>
                  <a:cubicBezTo>
                    <a:pt x="39162" y="325244"/>
                    <a:pt x="37834" y="373699"/>
                    <a:pt x="37834" y="432110"/>
                  </a:cubicBezTo>
                  <a:cubicBezTo>
                    <a:pt x="37834" y="491185"/>
                    <a:pt x="39162" y="539640"/>
                    <a:pt x="45136" y="584112"/>
                  </a:cubicBezTo>
                  <a:cubicBezTo>
                    <a:pt x="66376" y="736114"/>
                    <a:pt x="187182" y="827050"/>
                    <a:pt x="367061" y="827050"/>
                  </a:cubicBezTo>
                  <a:cubicBezTo>
                    <a:pt x="546941" y="827050"/>
                    <a:pt x="667083" y="736114"/>
                    <a:pt x="688987" y="584112"/>
                  </a:cubicBezTo>
                  <a:cubicBezTo>
                    <a:pt x="694961" y="538976"/>
                    <a:pt x="696288" y="490522"/>
                    <a:pt x="696288" y="432110"/>
                  </a:cubicBezTo>
                  <a:cubicBezTo>
                    <a:pt x="696288" y="373035"/>
                    <a:pt x="694961" y="324581"/>
                    <a:pt x="688987" y="280108"/>
                  </a:cubicBezTo>
                  <a:cubicBezTo>
                    <a:pt x="667746" y="128106"/>
                    <a:pt x="546941" y="37171"/>
                    <a:pt x="367061" y="37171"/>
                  </a:cubicBezTo>
                  <a:close/>
                  <a:moveTo>
                    <a:pt x="367061" y="724166"/>
                  </a:moveTo>
                  <a:cubicBezTo>
                    <a:pt x="204439" y="724166"/>
                    <a:pt x="157976" y="634558"/>
                    <a:pt x="147356" y="558889"/>
                  </a:cubicBezTo>
                  <a:cubicBezTo>
                    <a:pt x="140718" y="516408"/>
                    <a:pt x="140718" y="477246"/>
                    <a:pt x="140718" y="432110"/>
                  </a:cubicBezTo>
                  <a:cubicBezTo>
                    <a:pt x="140718" y="386974"/>
                    <a:pt x="140718" y="347812"/>
                    <a:pt x="147356" y="305331"/>
                  </a:cubicBezTo>
                  <a:cubicBezTo>
                    <a:pt x="157976" y="230326"/>
                    <a:pt x="204439" y="140718"/>
                    <a:pt x="367061" y="140718"/>
                  </a:cubicBezTo>
                  <a:cubicBezTo>
                    <a:pt x="529684" y="140718"/>
                    <a:pt x="576147" y="230326"/>
                    <a:pt x="586767" y="305995"/>
                  </a:cubicBezTo>
                  <a:cubicBezTo>
                    <a:pt x="593405" y="348476"/>
                    <a:pt x="593405" y="387638"/>
                    <a:pt x="593405" y="432774"/>
                  </a:cubicBezTo>
                  <a:cubicBezTo>
                    <a:pt x="593405" y="477910"/>
                    <a:pt x="593405" y="517072"/>
                    <a:pt x="586767" y="559553"/>
                  </a:cubicBezTo>
                  <a:cubicBezTo>
                    <a:pt x="576147" y="634558"/>
                    <a:pt x="529684" y="724166"/>
                    <a:pt x="367061" y="724166"/>
                  </a:cubicBezTo>
                  <a:close/>
                  <a:moveTo>
                    <a:pt x="367061" y="178553"/>
                  </a:moveTo>
                  <a:cubicBezTo>
                    <a:pt x="256877" y="178553"/>
                    <a:pt x="197138" y="221697"/>
                    <a:pt x="185190" y="311305"/>
                  </a:cubicBezTo>
                  <a:cubicBezTo>
                    <a:pt x="179216" y="351795"/>
                    <a:pt x="179216" y="388966"/>
                    <a:pt x="179216" y="432774"/>
                  </a:cubicBezTo>
                  <a:cubicBezTo>
                    <a:pt x="179216" y="476582"/>
                    <a:pt x="179216" y="514417"/>
                    <a:pt x="185190" y="554243"/>
                  </a:cubicBezTo>
                  <a:cubicBezTo>
                    <a:pt x="197802" y="643851"/>
                    <a:pt x="257540" y="686996"/>
                    <a:pt x="367061" y="686996"/>
                  </a:cubicBezTo>
                  <a:cubicBezTo>
                    <a:pt x="477246" y="686996"/>
                    <a:pt x="536985" y="643851"/>
                    <a:pt x="548933" y="554243"/>
                  </a:cubicBezTo>
                  <a:cubicBezTo>
                    <a:pt x="554907" y="513753"/>
                    <a:pt x="554907" y="476582"/>
                    <a:pt x="554907" y="432774"/>
                  </a:cubicBezTo>
                  <a:cubicBezTo>
                    <a:pt x="554907" y="388966"/>
                    <a:pt x="554907" y="351131"/>
                    <a:pt x="548933" y="311305"/>
                  </a:cubicBezTo>
                  <a:cubicBezTo>
                    <a:pt x="536985" y="221697"/>
                    <a:pt x="477246" y="178553"/>
                    <a:pt x="367061" y="178553"/>
                  </a:cubicBezTo>
                  <a:close/>
                </a:path>
              </a:pathLst>
            </a:custGeom>
            <a:solidFill>
              <a:srgbClr val="FFFFFF"/>
            </a:solidFill>
            <a:ln w="663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A951D42D-E9F9-468C-85CD-D147B6DF5DD4}"/>
                </a:ext>
              </a:extLst>
            </p:cNvPr>
            <p:cNvSpPr/>
            <p:nvPr/>
          </p:nvSpPr>
          <p:spPr>
            <a:xfrm>
              <a:off x="4877339" y="-213608"/>
              <a:ext cx="734122" cy="4088122"/>
            </a:xfrm>
            <a:custGeom>
              <a:avLst/>
              <a:gdLst>
                <a:gd name="connsiteX0" fmla="*/ 367061 w 734122"/>
                <a:gd name="connsiteY0" fmla="*/ 4088123 h 4088122"/>
                <a:gd name="connsiteX1" fmla="*/ 7965 w 734122"/>
                <a:gd name="connsiteY1" fmla="*/ 3812661 h 4088122"/>
                <a:gd name="connsiteX2" fmla="*/ 0 w 734122"/>
                <a:gd name="connsiteY2" fmla="*/ 3655348 h 4088122"/>
                <a:gd name="connsiteX3" fmla="*/ 7965 w 734122"/>
                <a:gd name="connsiteY3" fmla="*/ 3498036 h 4088122"/>
                <a:gd name="connsiteX4" fmla="*/ 367061 w 734122"/>
                <a:gd name="connsiteY4" fmla="*/ 3222574 h 4088122"/>
                <a:gd name="connsiteX5" fmla="*/ 434101 w 734122"/>
                <a:gd name="connsiteY5" fmla="*/ 3226557 h 4088122"/>
                <a:gd name="connsiteX6" fmla="*/ 429455 w 734122"/>
                <a:gd name="connsiteY6" fmla="*/ 3264391 h 4088122"/>
                <a:gd name="connsiteX7" fmla="*/ 367061 w 734122"/>
                <a:gd name="connsiteY7" fmla="*/ 3260409 h 4088122"/>
                <a:gd name="connsiteX8" fmla="*/ 45136 w 734122"/>
                <a:gd name="connsiteY8" fmla="*/ 3503346 h 4088122"/>
                <a:gd name="connsiteX9" fmla="*/ 37835 w 734122"/>
                <a:gd name="connsiteY9" fmla="*/ 3655348 h 4088122"/>
                <a:gd name="connsiteX10" fmla="*/ 45136 w 734122"/>
                <a:gd name="connsiteY10" fmla="*/ 3807350 h 4088122"/>
                <a:gd name="connsiteX11" fmla="*/ 367061 w 734122"/>
                <a:gd name="connsiteY11" fmla="*/ 4050288 h 4088122"/>
                <a:gd name="connsiteX12" fmla="*/ 688987 w 734122"/>
                <a:gd name="connsiteY12" fmla="*/ 3807350 h 4088122"/>
                <a:gd name="connsiteX13" fmla="*/ 696288 w 734122"/>
                <a:gd name="connsiteY13" fmla="*/ 3655348 h 4088122"/>
                <a:gd name="connsiteX14" fmla="*/ 696288 w 734122"/>
                <a:gd name="connsiteY14" fmla="*/ 0 h 4088122"/>
                <a:gd name="connsiteX15" fmla="*/ 734123 w 734122"/>
                <a:gd name="connsiteY15" fmla="*/ 0 h 4088122"/>
                <a:gd name="connsiteX16" fmla="*/ 734123 w 734122"/>
                <a:gd name="connsiteY16" fmla="*/ 3655348 h 4088122"/>
                <a:gd name="connsiteX17" fmla="*/ 726158 w 734122"/>
                <a:gd name="connsiteY17" fmla="*/ 3812661 h 4088122"/>
                <a:gd name="connsiteX18" fmla="*/ 367061 w 734122"/>
                <a:gd name="connsiteY18" fmla="*/ 4088123 h 4088122"/>
                <a:gd name="connsiteX19" fmla="*/ 367061 w 734122"/>
                <a:gd name="connsiteY19" fmla="*/ 3946741 h 4088122"/>
                <a:gd name="connsiteX20" fmla="*/ 147356 w 734122"/>
                <a:gd name="connsiteY20" fmla="*/ 3781464 h 4088122"/>
                <a:gd name="connsiteX21" fmla="*/ 140718 w 734122"/>
                <a:gd name="connsiteY21" fmla="*/ 3654684 h 4088122"/>
                <a:gd name="connsiteX22" fmla="*/ 147356 w 734122"/>
                <a:gd name="connsiteY22" fmla="*/ 3527906 h 4088122"/>
                <a:gd name="connsiteX23" fmla="*/ 367061 w 734122"/>
                <a:gd name="connsiteY23" fmla="*/ 3363292 h 4088122"/>
                <a:gd name="connsiteX24" fmla="*/ 435429 w 734122"/>
                <a:gd name="connsiteY24" fmla="*/ 3369266 h 4088122"/>
                <a:gd name="connsiteX25" fmla="*/ 428128 w 734122"/>
                <a:gd name="connsiteY25" fmla="*/ 3406437 h 4088122"/>
                <a:gd name="connsiteX26" fmla="*/ 367061 w 734122"/>
                <a:gd name="connsiteY26" fmla="*/ 3401127 h 4088122"/>
                <a:gd name="connsiteX27" fmla="*/ 185190 w 734122"/>
                <a:gd name="connsiteY27" fmla="*/ 3533880 h 4088122"/>
                <a:gd name="connsiteX28" fmla="*/ 179216 w 734122"/>
                <a:gd name="connsiteY28" fmla="*/ 3655348 h 4088122"/>
                <a:gd name="connsiteX29" fmla="*/ 185190 w 734122"/>
                <a:gd name="connsiteY29" fmla="*/ 3776817 h 4088122"/>
                <a:gd name="connsiteX30" fmla="*/ 367061 w 734122"/>
                <a:gd name="connsiteY30" fmla="*/ 3909570 h 4088122"/>
                <a:gd name="connsiteX31" fmla="*/ 548933 w 734122"/>
                <a:gd name="connsiteY31" fmla="*/ 3776817 h 4088122"/>
                <a:gd name="connsiteX32" fmla="*/ 554907 w 734122"/>
                <a:gd name="connsiteY32" fmla="*/ 3655348 h 4088122"/>
                <a:gd name="connsiteX33" fmla="*/ 554907 w 734122"/>
                <a:gd name="connsiteY33" fmla="*/ 0 h 4088122"/>
                <a:gd name="connsiteX34" fmla="*/ 592741 w 734122"/>
                <a:gd name="connsiteY34" fmla="*/ 0 h 4088122"/>
                <a:gd name="connsiteX35" fmla="*/ 592741 w 734122"/>
                <a:gd name="connsiteY35" fmla="*/ 3655348 h 4088122"/>
                <a:gd name="connsiteX36" fmla="*/ 586104 w 734122"/>
                <a:gd name="connsiteY36" fmla="*/ 3782127 h 4088122"/>
                <a:gd name="connsiteX37" fmla="*/ 367061 w 734122"/>
                <a:gd name="connsiteY37" fmla="*/ 3946741 h 408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22" h="4088122">
                  <a:moveTo>
                    <a:pt x="367061" y="4088123"/>
                  </a:moveTo>
                  <a:cubicBezTo>
                    <a:pt x="166605" y="4088123"/>
                    <a:pt x="32524" y="3985239"/>
                    <a:pt x="7965" y="3812661"/>
                  </a:cubicBezTo>
                  <a:cubicBezTo>
                    <a:pt x="1328" y="3765533"/>
                    <a:pt x="0" y="3715751"/>
                    <a:pt x="0" y="3655348"/>
                  </a:cubicBezTo>
                  <a:cubicBezTo>
                    <a:pt x="0" y="3594946"/>
                    <a:pt x="1328" y="3545163"/>
                    <a:pt x="7965" y="3498036"/>
                  </a:cubicBezTo>
                  <a:cubicBezTo>
                    <a:pt x="32524" y="3325458"/>
                    <a:pt x="166605" y="3222574"/>
                    <a:pt x="367061" y="3222574"/>
                  </a:cubicBezTo>
                  <a:cubicBezTo>
                    <a:pt x="390293" y="3222574"/>
                    <a:pt x="412197" y="3223902"/>
                    <a:pt x="434101" y="3226557"/>
                  </a:cubicBezTo>
                  <a:lnTo>
                    <a:pt x="429455" y="3264391"/>
                  </a:lnTo>
                  <a:cubicBezTo>
                    <a:pt x="409543" y="3261736"/>
                    <a:pt x="388966" y="3260409"/>
                    <a:pt x="367061" y="3260409"/>
                  </a:cubicBezTo>
                  <a:cubicBezTo>
                    <a:pt x="187182" y="3260409"/>
                    <a:pt x="67040" y="3351344"/>
                    <a:pt x="45136" y="3503346"/>
                  </a:cubicBezTo>
                  <a:cubicBezTo>
                    <a:pt x="39162" y="3548482"/>
                    <a:pt x="37835" y="3596937"/>
                    <a:pt x="37835" y="3655348"/>
                  </a:cubicBezTo>
                  <a:cubicBezTo>
                    <a:pt x="37835" y="3714423"/>
                    <a:pt x="39162" y="3762878"/>
                    <a:pt x="45136" y="3807350"/>
                  </a:cubicBezTo>
                  <a:cubicBezTo>
                    <a:pt x="66376" y="3959352"/>
                    <a:pt x="187182" y="4050288"/>
                    <a:pt x="367061" y="4050288"/>
                  </a:cubicBezTo>
                  <a:cubicBezTo>
                    <a:pt x="546941" y="4050288"/>
                    <a:pt x="667083" y="3959352"/>
                    <a:pt x="688987" y="3807350"/>
                  </a:cubicBezTo>
                  <a:cubicBezTo>
                    <a:pt x="694961" y="3762214"/>
                    <a:pt x="696288" y="3713760"/>
                    <a:pt x="696288" y="3655348"/>
                  </a:cubicBezTo>
                  <a:lnTo>
                    <a:pt x="696288" y="0"/>
                  </a:lnTo>
                  <a:lnTo>
                    <a:pt x="734123" y="0"/>
                  </a:lnTo>
                  <a:lnTo>
                    <a:pt x="734123" y="3655348"/>
                  </a:lnTo>
                  <a:cubicBezTo>
                    <a:pt x="734123" y="3715751"/>
                    <a:pt x="732795" y="3765533"/>
                    <a:pt x="726158" y="3812661"/>
                  </a:cubicBezTo>
                  <a:cubicBezTo>
                    <a:pt x="702262" y="3985239"/>
                    <a:pt x="567518" y="4088123"/>
                    <a:pt x="367061" y="4088123"/>
                  </a:cubicBezTo>
                  <a:close/>
                  <a:moveTo>
                    <a:pt x="367061" y="3946741"/>
                  </a:moveTo>
                  <a:cubicBezTo>
                    <a:pt x="204439" y="3946741"/>
                    <a:pt x="157976" y="3857132"/>
                    <a:pt x="147356" y="3781464"/>
                  </a:cubicBezTo>
                  <a:cubicBezTo>
                    <a:pt x="140718" y="3738982"/>
                    <a:pt x="140718" y="3699821"/>
                    <a:pt x="140718" y="3654684"/>
                  </a:cubicBezTo>
                  <a:cubicBezTo>
                    <a:pt x="140718" y="3609548"/>
                    <a:pt x="140718" y="3570387"/>
                    <a:pt x="147356" y="3527906"/>
                  </a:cubicBezTo>
                  <a:cubicBezTo>
                    <a:pt x="157976" y="3452900"/>
                    <a:pt x="204439" y="3363292"/>
                    <a:pt x="367061" y="3363292"/>
                  </a:cubicBezTo>
                  <a:cubicBezTo>
                    <a:pt x="391621" y="3363292"/>
                    <a:pt x="414853" y="3365283"/>
                    <a:pt x="435429" y="3369266"/>
                  </a:cubicBezTo>
                  <a:lnTo>
                    <a:pt x="428128" y="3406437"/>
                  </a:lnTo>
                  <a:cubicBezTo>
                    <a:pt x="410206" y="3403118"/>
                    <a:pt x="389630" y="3401127"/>
                    <a:pt x="367061" y="3401127"/>
                  </a:cubicBezTo>
                  <a:cubicBezTo>
                    <a:pt x="256877" y="3401127"/>
                    <a:pt x="197138" y="3444272"/>
                    <a:pt x="185190" y="3533880"/>
                  </a:cubicBezTo>
                  <a:cubicBezTo>
                    <a:pt x="179216" y="3574369"/>
                    <a:pt x="179216" y="3611540"/>
                    <a:pt x="179216" y="3655348"/>
                  </a:cubicBezTo>
                  <a:cubicBezTo>
                    <a:pt x="179216" y="3699157"/>
                    <a:pt x="179216" y="3736991"/>
                    <a:pt x="185190" y="3776817"/>
                  </a:cubicBezTo>
                  <a:cubicBezTo>
                    <a:pt x="197802" y="3866425"/>
                    <a:pt x="257540" y="3909570"/>
                    <a:pt x="367061" y="3909570"/>
                  </a:cubicBezTo>
                  <a:cubicBezTo>
                    <a:pt x="477246" y="3909570"/>
                    <a:pt x="536985" y="3866425"/>
                    <a:pt x="548933" y="3776817"/>
                  </a:cubicBezTo>
                  <a:cubicBezTo>
                    <a:pt x="554907" y="3736328"/>
                    <a:pt x="554907" y="3699157"/>
                    <a:pt x="554907" y="3655348"/>
                  </a:cubicBezTo>
                  <a:lnTo>
                    <a:pt x="554907" y="0"/>
                  </a:lnTo>
                  <a:lnTo>
                    <a:pt x="592741" y="0"/>
                  </a:lnTo>
                  <a:lnTo>
                    <a:pt x="592741" y="3655348"/>
                  </a:lnTo>
                  <a:cubicBezTo>
                    <a:pt x="592741" y="3700484"/>
                    <a:pt x="592741" y="3739646"/>
                    <a:pt x="586104" y="3782127"/>
                  </a:cubicBezTo>
                  <a:cubicBezTo>
                    <a:pt x="576147" y="3857132"/>
                    <a:pt x="529684" y="3946741"/>
                    <a:pt x="367061" y="3946741"/>
                  </a:cubicBezTo>
                  <a:close/>
                </a:path>
              </a:pathLst>
            </a:custGeom>
            <a:solidFill>
              <a:srgbClr val="FFFFFF"/>
            </a:solidFill>
            <a:ln w="6635"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59EB4BFE-DED7-49DE-8648-944BFA89F742}"/>
                </a:ext>
              </a:extLst>
            </p:cNvPr>
            <p:cNvSpPr/>
            <p:nvPr/>
          </p:nvSpPr>
          <p:spPr>
            <a:xfrm>
              <a:off x="3979266" y="-257152"/>
              <a:ext cx="734122" cy="4133921"/>
            </a:xfrm>
            <a:custGeom>
              <a:avLst/>
              <a:gdLst>
                <a:gd name="connsiteX0" fmla="*/ 367061 w 734122"/>
                <a:gd name="connsiteY0" fmla="*/ 4133922 h 4133921"/>
                <a:gd name="connsiteX1" fmla="*/ 7965 w 734122"/>
                <a:gd name="connsiteY1" fmla="*/ 3858460 h 4133921"/>
                <a:gd name="connsiteX2" fmla="*/ 0 w 734122"/>
                <a:gd name="connsiteY2" fmla="*/ 3701148 h 4133921"/>
                <a:gd name="connsiteX3" fmla="*/ 0 w 734122"/>
                <a:gd name="connsiteY3" fmla="*/ 0 h 4133921"/>
                <a:gd name="connsiteX4" fmla="*/ 37834 w 734122"/>
                <a:gd name="connsiteY4" fmla="*/ 0 h 4133921"/>
                <a:gd name="connsiteX5" fmla="*/ 37834 w 734122"/>
                <a:gd name="connsiteY5" fmla="*/ 3700484 h 4133921"/>
                <a:gd name="connsiteX6" fmla="*/ 45136 w 734122"/>
                <a:gd name="connsiteY6" fmla="*/ 3852486 h 4133921"/>
                <a:gd name="connsiteX7" fmla="*/ 367061 w 734122"/>
                <a:gd name="connsiteY7" fmla="*/ 4095424 h 4133921"/>
                <a:gd name="connsiteX8" fmla="*/ 688987 w 734122"/>
                <a:gd name="connsiteY8" fmla="*/ 3852486 h 4133921"/>
                <a:gd name="connsiteX9" fmla="*/ 696288 w 734122"/>
                <a:gd name="connsiteY9" fmla="*/ 3700484 h 4133921"/>
                <a:gd name="connsiteX10" fmla="*/ 696288 w 734122"/>
                <a:gd name="connsiteY10" fmla="*/ 0 h 4133921"/>
                <a:gd name="connsiteX11" fmla="*/ 734123 w 734122"/>
                <a:gd name="connsiteY11" fmla="*/ 0 h 4133921"/>
                <a:gd name="connsiteX12" fmla="*/ 734123 w 734122"/>
                <a:gd name="connsiteY12" fmla="*/ 3700484 h 4133921"/>
                <a:gd name="connsiteX13" fmla="*/ 726158 w 734122"/>
                <a:gd name="connsiteY13" fmla="*/ 3857796 h 4133921"/>
                <a:gd name="connsiteX14" fmla="*/ 367061 w 734122"/>
                <a:gd name="connsiteY14" fmla="*/ 4133922 h 4133921"/>
                <a:gd name="connsiteX15" fmla="*/ 367061 w 734122"/>
                <a:gd name="connsiteY15" fmla="*/ 3992540 h 4133921"/>
                <a:gd name="connsiteX16" fmla="*/ 147355 w 734122"/>
                <a:gd name="connsiteY16" fmla="*/ 3827263 h 4133921"/>
                <a:gd name="connsiteX17" fmla="*/ 140718 w 734122"/>
                <a:gd name="connsiteY17" fmla="*/ 3700484 h 4133921"/>
                <a:gd name="connsiteX18" fmla="*/ 140718 w 734122"/>
                <a:gd name="connsiteY18" fmla="*/ 0 h 4133921"/>
                <a:gd name="connsiteX19" fmla="*/ 178552 w 734122"/>
                <a:gd name="connsiteY19" fmla="*/ 0 h 4133921"/>
                <a:gd name="connsiteX20" fmla="*/ 178552 w 734122"/>
                <a:gd name="connsiteY20" fmla="*/ 3700484 h 4133921"/>
                <a:gd name="connsiteX21" fmla="*/ 184526 w 734122"/>
                <a:gd name="connsiteY21" fmla="*/ 3821953 h 4133921"/>
                <a:gd name="connsiteX22" fmla="*/ 366397 w 734122"/>
                <a:gd name="connsiteY22" fmla="*/ 3954706 h 4133921"/>
                <a:gd name="connsiteX23" fmla="*/ 548269 w 734122"/>
                <a:gd name="connsiteY23" fmla="*/ 3821953 h 4133921"/>
                <a:gd name="connsiteX24" fmla="*/ 554243 w 734122"/>
                <a:gd name="connsiteY24" fmla="*/ 3700484 h 4133921"/>
                <a:gd name="connsiteX25" fmla="*/ 554243 w 734122"/>
                <a:gd name="connsiteY25" fmla="*/ 0 h 4133921"/>
                <a:gd name="connsiteX26" fmla="*/ 592077 w 734122"/>
                <a:gd name="connsiteY26" fmla="*/ 0 h 4133921"/>
                <a:gd name="connsiteX27" fmla="*/ 592077 w 734122"/>
                <a:gd name="connsiteY27" fmla="*/ 3700484 h 4133921"/>
                <a:gd name="connsiteX28" fmla="*/ 585440 w 734122"/>
                <a:gd name="connsiteY28" fmla="*/ 3827263 h 4133921"/>
                <a:gd name="connsiteX29" fmla="*/ 367061 w 734122"/>
                <a:gd name="connsiteY29" fmla="*/ 3992540 h 413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4122" h="4133921">
                  <a:moveTo>
                    <a:pt x="367061" y="4133922"/>
                  </a:moveTo>
                  <a:cubicBezTo>
                    <a:pt x="166605" y="4133922"/>
                    <a:pt x="32524" y="4031039"/>
                    <a:pt x="7965" y="3858460"/>
                  </a:cubicBezTo>
                  <a:cubicBezTo>
                    <a:pt x="1327" y="3811333"/>
                    <a:pt x="0" y="3761551"/>
                    <a:pt x="0" y="3701148"/>
                  </a:cubicBezTo>
                  <a:lnTo>
                    <a:pt x="0" y="0"/>
                  </a:lnTo>
                  <a:lnTo>
                    <a:pt x="37834" y="0"/>
                  </a:lnTo>
                  <a:lnTo>
                    <a:pt x="37834" y="3700484"/>
                  </a:lnTo>
                  <a:cubicBezTo>
                    <a:pt x="37834" y="3759559"/>
                    <a:pt x="39162" y="3808014"/>
                    <a:pt x="45136" y="3852486"/>
                  </a:cubicBezTo>
                  <a:cubicBezTo>
                    <a:pt x="66376" y="4004488"/>
                    <a:pt x="187181" y="4095424"/>
                    <a:pt x="367061" y="4095424"/>
                  </a:cubicBezTo>
                  <a:cubicBezTo>
                    <a:pt x="546941" y="4095424"/>
                    <a:pt x="667083" y="4004488"/>
                    <a:pt x="688987" y="3852486"/>
                  </a:cubicBezTo>
                  <a:cubicBezTo>
                    <a:pt x="694961" y="3807350"/>
                    <a:pt x="696288" y="3758895"/>
                    <a:pt x="696288" y="3700484"/>
                  </a:cubicBezTo>
                  <a:lnTo>
                    <a:pt x="696288" y="0"/>
                  </a:lnTo>
                  <a:lnTo>
                    <a:pt x="734123" y="0"/>
                  </a:lnTo>
                  <a:lnTo>
                    <a:pt x="734123" y="3700484"/>
                  </a:lnTo>
                  <a:cubicBezTo>
                    <a:pt x="734123" y="3760887"/>
                    <a:pt x="732795" y="3810669"/>
                    <a:pt x="726158" y="3857796"/>
                  </a:cubicBezTo>
                  <a:cubicBezTo>
                    <a:pt x="701598" y="4031039"/>
                    <a:pt x="567518" y="4133922"/>
                    <a:pt x="367061" y="4133922"/>
                  </a:cubicBezTo>
                  <a:close/>
                  <a:moveTo>
                    <a:pt x="367061" y="3992540"/>
                  </a:moveTo>
                  <a:cubicBezTo>
                    <a:pt x="204439" y="3992540"/>
                    <a:pt x="157976" y="3902932"/>
                    <a:pt x="147355" y="3827263"/>
                  </a:cubicBezTo>
                  <a:cubicBezTo>
                    <a:pt x="140718" y="3784782"/>
                    <a:pt x="140718" y="3745620"/>
                    <a:pt x="140718" y="3700484"/>
                  </a:cubicBezTo>
                  <a:lnTo>
                    <a:pt x="140718" y="0"/>
                  </a:lnTo>
                  <a:lnTo>
                    <a:pt x="178552" y="0"/>
                  </a:lnTo>
                  <a:lnTo>
                    <a:pt x="178552" y="3700484"/>
                  </a:lnTo>
                  <a:cubicBezTo>
                    <a:pt x="178552" y="3744293"/>
                    <a:pt x="178552" y="3782127"/>
                    <a:pt x="184526" y="3821953"/>
                  </a:cubicBezTo>
                  <a:cubicBezTo>
                    <a:pt x="197138" y="3911561"/>
                    <a:pt x="256876" y="3954706"/>
                    <a:pt x="366397" y="3954706"/>
                  </a:cubicBezTo>
                  <a:cubicBezTo>
                    <a:pt x="476583" y="3954706"/>
                    <a:pt x="536321" y="3911561"/>
                    <a:pt x="548269" y="3821953"/>
                  </a:cubicBezTo>
                  <a:cubicBezTo>
                    <a:pt x="554243" y="3781464"/>
                    <a:pt x="554243" y="3744293"/>
                    <a:pt x="554243" y="3700484"/>
                  </a:cubicBezTo>
                  <a:lnTo>
                    <a:pt x="554243" y="0"/>
                  </a:lnTo>
                  <a:lnTo>
                    <a:pt x="592077" y="0"/>
                  </a:lnTo>
                  <a:lnTo>
                    <a:pt x="592077" y="3700484"/>
                  </a:lnTo>
                  <a:cubicBezTo>
                    <a:pt x="592077" y="3745620"/>
                    <a:pt x="592077" y="3784782"/>
                    <a:pt x="585440" y="3827263"/>
                  </a:cubicBezTo>
                  <a:cubicBezTo>
                    <a:pt x="576147" y="3902932"/>
                    <a:pt x="529020" y="3992540"/>
                    <a:pt x="367061" y="3992540"/>
                  </a:cubicBezTo>
                  <a:close/>
                </a:path>
              </a:pathLst>
            </a:custGeom>
            <a:solidFill>
              <a:srgbClr val="FFFFFF"/>
            </a:solidFill>
            <a:ln w="6635"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14897FF0-BA82-48A4-9562-0BAB288E2307}"/>
                </a:ext>
              </a:extLst>
            </p:cNvPr>
            <p:cNvSpPr/>
            <p:nvPr/>
          </p:nvSpPr>
          <p:spPr>
            <a:xfrm>
              <a:off x="2058333" y="2752753"/>
              <a:ext cx="835015" cy="1121761"/>
            </a:xfrm>
            <a:custGeom>
              <a:avLst/>
              <a:gdLst>
                <a:gd name="connsiteX0" fmla="*/ 420163 w 835015"/>
                <a:gd name="connsiteY0" fmla="*/ 1121761 h 1121761"/>
                <a:gd name="connsiteX1" fmla="*/ 11948 w 835015"/>
                <a:gd name="connsiteY1" fmla="*/ 846299 h 1121761"/>
                <a:gd name="connsiteX2" fmla="*/ 0 w 835015"/>
                <a:gd name="connsiteY2" fmla="*/ 560881 h 1121761"/>
                <a:gd name="connsiteX3" fmla="*/ 0 w 835015"/>
                <a:gd name="connsiteY3" fmla="*/ 541631 h 1121761"/>
                <a:gd name="connsiteX4" fmla="*/ 11284 w 835015"/>
                <a:gd name="connsiteY4" fmla="*/ 275462 h 1121761"/>
                <a:gd name="connsiteX5" fmla="*/ 419499 w 835015"/>
                <a:gd name="connsiteY5" fmla="*/ 0 h 1121761"/>
                <a:gd name="connsiteX6" fmla="*/ 419499 w 835015"/>
                <a:gd name="connsiteY6" fmla="*/ 0 h 1121761"/>
                <a:gd name="connsiteX7" fmla="*/ 827714 w 835015"/>
                <a:gd name="connsiteY7" fmla="*/ 275462 h 1121761"/>
                <a:gd name="connsiteX8" fmla="*/ 789879 w 835015"/>
                <a:gd name="connsiteY8" fmla="*/ 280772 h 1121761"/>
                <a:gd name="connsiteX9" fmla="*/ 418835 w 835015"/>
                <a:gd name="connsiteY9" fmla="*/ 37835 h 1121761"/>
                <a:gd name="connsiteX10" fmla="*/ 418835 w 835015"/>
                <a:gd name="connsiteY10" fmla="*/ 37835 h 1121761"/>
                <a:gd name="connsiteX11" fmla="*/ 47791 w 835015"/>
                <a:gd name="connsiteY11" fmla="*/ 280772 h 1121761"/>
                <a:gd name="connsiteX12" fmla="*/ 36507 w 835015"/>
                <a:gd name="connsiteY12" fmla="*/ 560881 h 1121761"/>
                <a:gd name="connsiteX13" fmla="*/ 36507 w 835015"/>
                <a:gd name="connsiteY13" fmla="*/ 574156 h 1121761"/>
                <a:gd name="connsiteX14" fmla="*/ 47791 w 835015"/>
                <a:gd name="connsiteY14" fmla="*/ 841653 h 1121761"/>
                <a:gd name="connsiteX15" fmla="*/ 418835 w 835015"/>
                <a:gd name="connsiteY15" fmla="*/ 1084590 h 1121761"/>
                <a:gd name="connsiteX16" fmla="*/ 789879 w 835015"/>
                <a:gd name="connsiteY16" fmla="*/ 841653 h 1121761"/>
                <a:gd name="connsiteX17" fmla="*/ 797181 w 835015"/>
                <a:gd name="connsiteY17" fmla="*/ 689651 h 1121761"/>
                <a:gd name="connsiteX18" fmla="*/ 797181 w 835015"/>
                <a:gd name="connsiteY18" fmla="*/ 659781 h 1121761"/>
                <a:gd name="connsiteX19" fmla="*/ 625929 w 835015"/>
                <a:gd name="connsiteY19" fmla="*/ 527029 h 1121761"/>
                <a:gd name="connsiteX20" fmla="*/ 166605 w 835015"/>
                <a:gd name="connsiteY20" fmla="*/ 527029 h 1121761"/>
                <a:gd name="connsiteX21" fmla="*/ 166605 w 835015"/>
                <a:gd name="connsiteY21" fmla="*/ 489194 h 1121761"/>
                <a:gd name="connsiteX22" fmla="*/ 625929 w 835015"/>
                <a:gd name="connsiteY22" fmla="*/ 489194 h 1121761"/>
                <a:gd name="connsiteX23" fmla="*/ 835015 w 835015"/>
                <a:gd name="connsiteY23" fmla="*/ 659781 h 1121761"/>
                <a:gd name="connsiteX24" fmla="*/ 835015 w 835015"/>
                <a:gd name="connsiteY24" fmla="*/ 690315 h 1121761"/>
                <a:gd name="connsiteX25" fmla="*/ 827050 w 835015"/>
                <a:gd name="connsiteY25" fmla="*/ 847626 h 1121761"/>
                <a:gd name="connsiteX26" fmla="*/ 420163 w 835015"/>
                <a:gd name="connsiteY26" fmla="*/ 1121761 h 1121761"/>
                <a:gd name="connsiteX27" fmla="*/ 420163 w 835015"/>
                <a:gd name="connsiteY27" fmla="*/ 980379 h 1121761"/>
                <a:gd name="connsiteX28" fmla="*/ 152666 w 835015"/>
                <a:gd name="connsiteY28" fmla="*/ 822404 h 1121761"/>
                <a:gd name="connsiteX29" fmla="*/ 151338 w 835015"/>
                <a:gd name="connsiteY29" fmla="*/ 822404 h 1121761"/>
                <a:gd name="connsiteX30" fmla="*/ 141382 w 835015"/>
                <a:gd name="connsiteY30" fmla="*/ 560217 h 1121761"/>
                <a:gd name="connsiteX31" fmla="*/ 141382 w 835015"/>
                <a:gd name="connsiteY31" fmla="*/ 540968 h 1121761"/>
                <a:gd name="connsiteX32" fmla="*/ 151338 w 835015"/>
                <a:gd name="connsiteY32" fmla="*/ 305331 h 1121761"/>
                <a:gd name="connsiteX33" fmla="*/ 419499 w 835015"/>
                <a:gd name="connsiteY33" fmla="*/ 140054 h 1121761"/>
                <a:gd name="connsiteX34" fmla="*/ 419499 w 835015"/>
                <a:gd name="connsiteY34" fmla="*/ 140054 h 1121761"/>
                <a:gd name="connsiteX35" fmla="*/ 688323 w 835015"/>
                <a:gd name="connsiteY35" fmla="*/ 305331 h 1121761"/>
                <a:gd name="connsiteX36" fmla="*/ 650489 w 835015"/>
                <a:gd name="connsiteY36" fmla="*/ 310642 h 1121761"/>
                <a:gd name="connsiteX37" fmla="*/ 419499 w 835015"/>
                <a:gd name="connsiteY37" fmla="*/ 178552 h 1121761"/>
                <a:gd name="connsiteX38" fmla="*/ 419499 w 835015"/>
                <a:gd name="connsiteY38" fmla="*/ 178552 h 1121761"/>
                <a:gd name="connsiteX39" fmla="*/ 187845 w 835015"/>
                <a:gd name="connsiteY39" fmla="*/ 311305 h 1121761"/>
                <a:gd name="connsiteX40" fmla="*/ 177889 w 835015"/>
                <a:gd name="connsiteY40" fmla="*/ 560217 h 1121761"/>
                <a:gd name="connsiteX41" fmla="*/ 177889 w 835015"/>
                <a:gd name="connsiteY41" fmla="*/ 572164 h 1121761"/>
                <a:gd name="connsiteX42" fmla="*/ 186518 w 835015"/>
                <a:gd name="connsiteY42" fmla="*/ 809792 h 1121761"/>
                <a:gd name="connsiteX43" fmla="*/ 187182 w 835015"/>
                <a:gd name="connsiteY43" fmla="*/ 809792 h 1121761"/>
                <a:gd name="connsiteX44" fmla="*/ 418171 w 835015"/>
                <a:gd name="connsiteY44" fmla="*/ 942545 h 1121761"/>
                <a:gd name="connsiteX45" fmla="*/ 649825 w 835015"/>
                <a:gd name="connsiteY45" fmla="*/ 809792 h 1121761"/>
                <a:gd name="connsiteX46" fmla="*/ 655799 w 835015"/>
                <a:gd name="connsiteY46" fmla="*/ 688323 h 1121761"/>
                <a:gd name="connsiteX47" fmla="*/ 655799 w 835015"/>
                <a:gd name="connsiteY47" fmla="*/ 681686 h 1121761"/>
                <a:gd name="connsiteX48" fmla="*/ 628585 w 835015"/>
                <a:gd name="connsiteY48" fmla="*/ 666419 h 1121761"/>
                <a:gd name="connsiteX49" fmla="*/ 166605 w 835015"/>
                <a:gd name="connsiteY49" fmla="*/ 666419 h 1121761"/>
                <a:gd name="connsiteX50" fmla="*/ 166605 w 835015"/>
                <a:gd name="connsiteY50" fmla="*/ 628584 h 1121761"/>
                <a:gd name="connsiteX51" fmla="*/ 628585 w 835015"/>
                <a:gd name="connsiteY51" fmla="*/ 628584 h 1121761"/>
                <a:gd name="connsiteX52" fmla="*/ 693633 w 835015"/>
                <a:gd name="connsiteY52" fmla="*/ 681022 h 1121761"/>
                <a:gd name="connsiteX53" fmla="*/ 693633 w 835015"/>
                <a:gd name="connsiteY53" fmla="*/ 687660 h 1121761"/>
                <a:gd name="connsiteX54" fmla="*/ 686996 w 835015"/>
                <a:gd name="connsiteY54" fmla="*/ 814438 h 1121761"/>
                <a:gd name="connsiteX55" fmla="*/ 420163 w 835015"/>
                <a:gd name="connsiteY55" fmla="*/ 980379 h 112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5015" h="1121761">
                  <a:moveTo>
                    <a:pt x="420163" y="1121761"/>
                  </a:moveTo>
                  <a:cubicBezTo>
                    <a:pt x="192492" y="1121761"/>
                    <a:pt x="35843" y="1016223"/>
                    <a:pt x="11948" y="846299"/>
                  </a:cubicBezTo>
                  <a:cubicBezTo>
                    <a:pt x="5310" y="798508"/>
                    <a:pt x="0" y="619292"/>
                    <a:pt x="0" y="560881"/>
                  </a:cubicBezTo>
                  <a:lnTo>
                    <a:pt x="0" y="541631"/>
                  </a:lnTo>
                  <a:cubicBezTo>
                    <a:pt x="664" y="465962"/>
                    <a:pt x="5974" y="317279"/>
                    <a:pt x="11284" y="275462"/>
                  </a:cubicBezTo>
                  <a:cubicBezTo>
                    <a:pt x="35179" y="105538"/>
                    <a:pt x="191828" y="0"/>
                    <a:pt x="419499" y="0"/>
                  </a:cubicBezTo>
                  <a:cubicBezTo>
                    <a:pt x="419499" y="0"/>
                    <a:pt x="419499" y="0"/>
                    <a:pt x="419499" y="0"/>
                  </a:cubicBezTo>
                  <a:cubicBezTo>
                    <a:pt x="588095" y="0"/>
                    <a:pt x="795189" y="47791"/>
                    <a:pt x="827714" y="275462"/>
                  </a:cubicBezTo>
                  <a:lnTo>
                    <a:pt x="789879" y="280772"/>
                  </a:lnTo>
                  <a:cubicBezTo>
                    <a:pt x="767311" y="119478"/>
                    <a:pt x="642524" y="37835"/>
                    <a:pt x="418835" y="37835"/>
                  </a:cubicBezTo>
                  <a:cubicBezTo>
                    <a:pt x="418835" y="37835"/>
                    <a:pt x="418835" y="37835"/>
                    <a:pt x="418835" y="37835"/>
                  </a:cubicBezTo>
                  <a:cubicBezTo>
                    <a:pt x="211077" y="37835"/>
                    <a:pt x="69031" y="130762"/>
                    <a:pt x="47791" y="280772"/>
                  </a:cubicBezTo>
                  <a:cubicBezTo>
                    <a:pt x="41817" y="323917"/>
                    <a:pt x="36507" y="497159"/>
                    <a:pt x="36507" y="560881"/>
                  </a:cubicBezTo>
                  <a:lnTo>
                    <a:pt x="36507" y="574156"/>
                  </a:lnTo>
                  <a:cubicBezTo>
                    <a:pt x="37171" y="645842"/>
                    <a:pt x="42481" y="801163"/>
                    <a:pt x="47791" y="841653"/>
                  </a:cubicBezTo>
                  <a:cubicBezTo>
                    <a:pt x="69031" y="991663"/>
                    <a:pt x="211077" y="1084590"/>
                    <a:pt x="418835" y="1084590"/>
                  </a:cubicBezTo>
                  <a:cubicBezTo>
                    <a:pt x="641860" y="1084590"/>
                    <a:pt x="767311" y="1002947"/>
                    <a:pt x="789879" y="841653"/>
                  </a:cubicBezTo>
                  <a:cubicBezTo>
                    <a:pt x="795853" y="796517"/>
                    <a:pt x="797181" y="748062"/>
                    <a:pt x="797181" y="689651"/>
                  </a:cubicBezTo>
                  <a:lnTo>
                    <a:pt x="797181" y="659781"/>
                  </a:lnTo>
                  <a:cubicBezTo>
                    <a:pt x="796517" y="578138"/>
                    <a:pt x="767975" y="527029"/>
                    <a:pt x="625929" y="527029"/>
                  </a:cubicBezTo>
                  <a:lnTo>
                    <a:pt x="166605" y="527029"/>
                  </a:lnTo>
                  <a:lnTo>
                    <a:pt x="166605" y="489194"/>
                  </a:lnTo>
                  <a:lnTo>
                    <a:pt x="625929" y="489194"/>
                  </a:lnTo>
                  <a:cubicBezTo>
                    <a:pt x="769966" y="489194"/>
                    <a:pt x="834352" y="541631"/>
                    <a:pt x="835015" y="659781"/>
                  </a:cubicBezTo>
                  <a:lnTo>
                    <a:pt x="835015" y="690315"/>
                  </a:lnTo>
                  <a:cubicBezTo>
                    <a:pt x="835015" y="750717"/>
                    <a:pt x="833688" y="800499"/>
                    <a:pt x="827050" y="847626"/>
                  </a:cubicBezTo>
                  <a:cubicBezTo>
                    <a:pt x="796517" y="1073970"/>
                    <a:pt x="588759" y="1121761"/>
                    <a:pt x="420163" y="1121761"/>
                  </a:cubicBezTo>
                  <a:close/>
                  <a:moveTo>
                    <a:pt x="420163" y="980379"/>
                  </a:moveTo>
                  <a:cubicBezTo>
                    <a:pt x="253558" y="980379"/>
                    <a:pt x="171251" y="931925"/>
                    <a:pt x="152666" y="822404"/>
                  </a:cubicBezTo>
                  <a:lnTo>
                    <a:pt x="151338" y="822404"/>
                  </a:lnTo>
                  <a:cubicBezTo>
                    <a:pt x="144700" y="779259"/>
                    <a:pt x="141382" y="601370"/>
                    <a:pt x="141382" y="560217"/>
                  </a:cubicBezTo>
                  <a:lnTo>
                    <a:pt x="141382" y="540968"/>
                  </a:lnTo>
                  <a:cubicBezTo>
                    <a:pt x="142045" y="479901"/>
                    <a:pt x="145364" y="343830"/>
                    <a:pt x="151338" y="305331"/>
                  </a:cubicBezTo>
                  <a:cubicBezTo>
                    <a:pt x="167269" y="191164"/>
                    <a:pt x="250239" y="140054"/>
                    <a:pt x="419499" y="140054"/>
                  </a:cubicBezTo>
                  <a:cubicBezTo>
                    <a:pt x="419499" y="140054"/>
                    <a:pt x="419499" y="140054"/>
                    <a:pt x="419499" y="140054"/>
                  </a:cubicBezTo>
                  <a:cubicBezTo>
                    <a:pt x="592078" y="140054"/>
                    <a:pt x="672393" y="189173"/>
                    <a:pt x="688323" y="305331"/>
                  </a:cubicBezTo>
                  <a:lnTo>
                    <a:pt x="650489" y="310642"/>
                  </a:lnTo>
                  <a:cubicBezTo>
                    <a:pt x="639205" y="230990"/>
                    <a:pt x="595396" y="178552"/>
                    <a:pt x="419499" y="178552"/>
                  </a:cubicBezTo>
                  <a:cubicBezTo>
                    <a:pt x="419499" y="178552"/>
                    <a:pt x="419499" y="178552"/>
                    <a:pt x="419499" y="178552"/>
                  </a:cubicBezTo>
                  <a:cubicBezTo>
                    <a:pt x="232317" y="178552"/>
                    <a:pt x="197802" y="242274"/>
                    <a:pt x="187845" y="311305"/>
                  </a:cubicBezTo>
                  <a:cubicBezTo>
                    <a:pt x="181871" y="350468"/>
                    <a:pt x="177889" y="515081"/>
                    <a:pt x="177889" y="560217"/>
                  </a:cubicBezTo>
                  <a:lnTo>
                    <a:pt x="177889" y="572164"/>
                  </a:lnTo>
                  <a:cubicBezTo>
                    <a:pt x="178552" y="627921"/>
                    <a:pt x="181871" y="764656"/>
                    <a:pt x="186518" y="809792"/>
                  </a:cubicBezTo>
                  <a:lnTo>
                    <a:pt x="187182" y="809792"/>
                  </a:lnTo>
                  <a:cubicBezTo>
                    <a:pt x="197138" y="878823"/>
                    <a:pt x="231654" y="942545"/>
                    <a:pt x="418171" y="942545"/>
                  </a:cubicBezTo>
                  <a:cubicBezTo>
                    <a:pt x="595396" y="942545"/>
                    <a:pt x="638541" y="889444"/>
                    <a:pt x="649825" y="809792"/>
                  </a:cubicBezTo>
                  <a:cubicBezTo>
                    <a:pt x="655799" y="769302"/>
                    <a:pt x="655799" y="732132"/>
                    <a:pt x="655799" y="688323"/>
                  </a:cubicBezTo>
                  <a:lnTo>
                    <a:pt x="655799" y="681686"/>
                  </a:lnTo>
                  <a:cubicBezTo>
                    <a:pt x="655799" y="671065"/>
                    <a:pt x="655799" y="666419"/>
                    <a:pt x="628585" y="666419"/>
                  </a:cubicBezTo>
                  <a:lnTo>
                    <a:pt x="166605" y="666419"/>
                  </a:lnTo>
                  <a:lnTo>
                    <a:pt x="166605" y="628584"/>
                  </a:lnTo>
                  <a:lnTo>
                    <a:pt x="628585" y="628584"/>
                  </a:lnTo>
                  <a:cubicBezTo>
                    <a:pt x="646506" y="628584"/>
                    <a:pt x="692970" y="628584"/>
                    <a:pt x="693633" y="681022"/>
                  </a:cubicBezTo>
                  <a:lnTo>
                    <a:pt x="693633" y="687660"/>
                  </a:lnTo>
                  <a:cubicBezTo>
                    <a:pt x="693633" y="732795"/>
                    <a:pt x="693633" y="771958"/>
                    <a:pt x="686996" y="814438"/>
                  </a:cubicBezTo>
                  <a:cubicBezTo>
                    <a:pt x="673057" y="931261"/>
                    <a:pt x="592741" y="980379"/>
                    <a:pt x="420163" y="980379"/>
                  </a:cubicBezTo>
                  <a:close/>
                </a:path>
              </a:pathLst>
            </a:custGeom>
            <a:solidFill>
              <a:srgbClr val="FFFFFF"/>
            </a:solidFill>
            <a:ln w="6635"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39F75D45-99F1-4496-9359-FEDE74591160}"/>
                </a:ext>
              </a:extLst>
            </p:cNvPr>
            <p:cNvSpPr/>
            <p:nvPr/>
          </p:nvSpPr>
          <p:spPr>
            <a:xfrm>
              <a:off x="8644864" y="3008966"/>
              <a:ext cx="737858" cy="865548"/>
            </a:xfrm>
            <a:custGeom>
              <a:avLst/>
              <a:gdLst>
                <a:gd name="connsiteX0" fmla="*/ 367061 w 737858"/>
                <a:gd name="connsiteY0" fmla="*/ 865548 h 865548"/>
                <a:gd name="connsiteX1" fmla="*/ 7965 w 737858"/>
                <a:gd name="connsiteY1" fmla="*/ 590086 h 865548"/>
                <a:gd name="connsiteX2" fmla="*/ 0 w 737858"/>
                <a:gd name="connsiteY2" fmla="*/ 432774 h 865548"/>
                <a:gd name="connsiteX3" fmla="*/ 7965 w 737858"/>
                <a:gd name="connsiteY3" fmla="*/ 275462 h 865548"/>
                <a:gd name="connsiteX4" fmla="*/ 367061 w 737858"/>
                <a:gd name="connsiteY4" fmla="*/ 0 h 865548"/>
                <a:gd name="connsiteX5" fmla="*/ 733459 w 737858"/>
                <a:gd name="connsiteY5" fmla="*/ 253558 h 865548"/>
                <a:gd name="connsiteX6" fmla="*/ 690978 w 737858"/>
                <a:gd name="connsiteY6" fmla="*/ 446049 h 865548"/>
                <a:gd name="connsiteX7" fmla="*/ 487202 w 737858"/>
                <a:gd name="connsiteY7" fmla="*/ 522382 h 865548"/>
                <a:gd name="connsiteX8" fmla="*/ 299357 w 737858"/>
                <a:gd name="connsiteY8" fmla="*/ 522382 h 865548"/>
                <a:gd name="connsiteX9" fmla="*/ 299357 w 737858"/>
                <a:gd name="connsiteY9" fmla="*/ 484548 h 865548"/>
                <a:gd name="connsiteX10" fmla="*/ 487202 w 737858"/>
                <a:gd name="connsiteY10" fmla="*/ 484548 h 865548"/>
                <a:gd name="connsiteX11" fmla="*/ 661772 w 737858"/>
                <a:gd name="connsiteY11" fmla="*/ 421490 h 865548"/>
                <a:gd name="connsiteX12" fmla="*/ 695624 w 737858"/>
                <a:gd name="connsiteY12" fmla="*/ 258868 h 865548"/>
                <a:gd name="connsiteX13" fmla="*/ 366397 w 737858"/>
                <a:gd name="connsiteY13" fmla="*/ 37835 h 865548"/>
                <a:gd name="connsiteX14" fmla="*/ 44472 w 737858"/>
                <a:gd name="connsiteY14" fmla="*/ 280772 h 865548"/>
                <a:gd name="connsiteX15" fmla="*/ 37171 w 737858"/>
                <a:gd name="connsiteY15" fmla="*/ 432774 h 865548"/>
                <a:gd name="connsiteX16" fmla="*/ 44472 w 737858"/>
                <a:gd name="connsiteY16" fmla="*/ 584776 h 865548"/>
                <a:gd name="connsiteX17" fmla="*/ 366397 w 737858"/>
                <a:gd name="connsiteY17" fmla="*/ 827714 h 865548"/>
                <a:gd name="connsiteX18" fmla="*/ 609335 w 737858"/>
                <a:gd name="connsiteY18" fmla="*/ 794526 h 865548"/>
                <a:gd name="connsiteX19" fmla="*/ 619955 w 737858"/>
                <a:gd name="connsiteY19" fmla="*/ 831033 h 865548"/>
                <a:gd name="connsiteX20" fmla="*/ 367061 w 737858"/>
                <a:gd name="connsiteY20" fmla="*/ 865548 h 865548"/>
                <a:gd name="connsiteX21" fmla="*/ 367061 w 737858"/>
                <a:gd name="connsiteY21" fmla="*/ 724166 h 865548"/>
                <a:gd name="connsiteX22" fmla="*/ 147355 w 737858"/>
                <a:gd name="connsiteY22" fmla="*/ 558889 h 865548"/>
                <a:gd name="connsiteX23" fmla="*/ 140718 w 737858"/>
                <a:gd name="connsiteY23" fmla="*/ 432110 h 865548"/>
                <a:gd name="connsiteX24" fmla="*/ 147355 w 737858"/>
                <a:gd name="connsiteY24" fmla="*/ 305331 h 865548"/>
                <a:gd name="connsiteX25" fmla="*/ 367061 w 737858"/>
                <a:gd name="connsiteY25" fmla="*/ 140718 h 865548"/>
                <a:gd name="connsiteX26" fmla="*/ 552915 w 737858"/>
                <a:gd name="connsiteY26" fmla="*/ 189836 h 865548"/>
                <a:gd name="connsiteX27" fmla="*/ 591414 w 737858"/>
                <a:gd name="connsiteY27" fmla="*/ 264842 h 865548"/>
                <a:gd name="connsiteX28" fmla="*/ 570173 w 737858"/>
                <a:gd name="connsiteY28" fmla="*/ 355777 h 865548"/>
                <a:gd name="connsiteX29" fmla="*/ 503796 w 737858"/>
                <a:gd name="connsiteY29" fmla="*/ 381001 h 865548"/>
                <a:gd name="connsiteX30" fmla="*/ 299357 w 737858"/>
                <a:gd name="connsiteY30" fmla="*/ 381001 h 865548"/>
                <a:gd name="connsiteX31" fmla="*/ 299357 w 737858"/>
                <a:gd name="connsiteY31" fmla="*/ 343166 h 865548"/>
                <a:gd name="connsiteX32" fmla="*/ 503796 w 737858"/>
                <a:gd name="connsiteY32" fmla="*/ 343166 h 865548"/>
                <a:gd name="connsiteX33" fmla="*/ 542295 w 737858"/>
                <a:gd name="connsiteY33" fmla="*/ 330554 h 865548"/>
                <a:gd name="connsiteX34" fmla="*/ 553579 w 737858"/>
                <a:gd name="connsiteY34" fmla="*/ 267497 h 865548"/>
                <a:gd name="connsiteX35" fmla="*/ 367725 w 737858"/>
                <a:gd name="connsiteY35" fmla="*/ 179216 h 865548"/>
                <a:gd name="connsiteX36" fmla="*/ 184526 w 737858"/>
                <a:gd name="connsiteY36" fmla="*/ 311969 h 865548"/>
                <a:gd name="connsiteX37" fmla="*/ 178552 w 737858"/>
                <a:gd name="connsiteY37" fmla="*/ 433438 h 865548"/>
                <a:gd name="connsiteX38" fmla="*/ 184526 w 737858"/>
                <a:gd name="connsiteY38" fmla="*/ 554907 h 865548"/>
                <a:gd name="connsiteX39" fmla="*/ 366397 w 737858"/>
                <a:gd name="connsiteY39" fmla="*/ 687659 h 865548"/>
                <a:gd name="connsiteX40" fmla="*/ 568182 w 737858"/>
                <a:gd name="connsiteY40" fmla="*/ 655799 h 865548"/>
                <a:gd name="connsiteX41" fmla="*/ 580129 w 737858"/>
                <a:gd name="connsiteY41" fmla="*/ 691642 h 865548"/>
                <a:gd name="connsiteX42" fmla="*/ 367061 w 737858"/>
                <a:gd name="connsiteY42" fmla="*/ 724166 h 8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7858" h="865548">
                  <a:moveTo>
                    <a:pt x="367061" y="865548"/>
                  </a:moveTo>
                  <a:cubicBezTo>
                    <a:pt x="166605" y="865548"/>
                    <a:pt x="32524" y="762665"/>
                    <a:pt x="7965" y="590086"/>
                  </a:cubicBezTo>
                  <a:cubicBezTo>
                    <a:pt x="1327" y="542959"/>
                    <a:pt x="0" y="493177"/>
                    <a:pt x="0" y="432774"/>
                  </a:cubicBezTo>
                  <a:cubicBezTo>
                    <a:pt x="0" y="372371"/>
                    <a:pt x="1327" y="322589"/>
                    <a:pt x="7965" y="275462"/>
                  </a:cubicBezTo>
                  <a:cubicBezTo>
                    <a:pt x="32524" y="102883"/>
                    <a:pt x="166605" y="0"/>
                    <a:pt x="367061" y="0"/>
                  </a:cubicBezTo>
                  <a:cubicBezTo>
                    <a:pt x="580129" y="0"/>
                    <a:pt x="710228" y="90272"/>
                    <a:pt x="733459" y="253558"/>
                  </a:cubicBezTo>
                  <a:cubicBezTo>
                    <a:pt x="746070" y="331882"/>
                    <a:pt x="731468" y="398922"/>
                    <a:pt x="690978" y="446049"/>
                  </a:cubicBezTo>
                  <a:cubicBezTo>
                    <a:pt x="648497" y="495832"/>
                    <a:pt x="578138" y="522382"/>
                    <a:pt x="487202" y="522382"/>
                  </a:cubicBezTo>
                  <a:lnTo>
                    <a:pt x="299357" y="522382"/>
                  </a:lnTo>
                  <a:lnTo>
                    <a:pt x="299357" y="484548"/>
                  </a:lnTo>
                  <a:lnTo>
                    <a:pt x="487202" y="484548"/>
                  </a:lnTo>
                  <a:cubicBezTo>
                    <a:pt x="567518" y="484548"/>
                    <a:pt x="625929" y="463307"/>
                    <a:pt x="661772" y="421490"/>
                  </a:cubicBezTo>
                  <a:cubicBezTo>
                    <a:pt x="694961" y="382328"/>
                    <a:pt x="706909" y="326572"/>
                    <a:pt x="695624" y="258868"/>
                  </a:cubicBezTo>
                  <a:cubicBezTo>
                    <a:pt x="681022" y="157976"/>
                    <a:pt x="612654" y="37835"/>
                    <a:pt x="366397" y="37835"/>
                  </a:cubicBezTo>
                  <a:cubicBezTo>
                    <a:pt x="186518" y="37835"/>
                    <a:pt x="66376" y="128770"/>
                    <a:pt x="44472" y="280772"/>
                  </a:cubicBezTo>
                  <a:cubicBezTo>
                    <a:pt x="38498" y="325908"/>
                    <a:pt x="37171" y="374363"/>
                    <a:pt x="37171" y="432774"/>
                  </a:cubicBezTo>
                  <a:cubicBezTo>
                    <a:pt x="37171" y="491849"/>
                    <a:pt x="38498" y="540304"/>
                    <a:pt x="44472" y="584776"/>
                  </a:cubicBezTo>
                  <a:cubicBezTo>
                    <a:pt x="65712" y="736778"/>
                    <a:pt x="186518" y="827714"/>
                    <a:pt x="366397" y="827714"/>
                  </a:cubicBezTo>
                  <a:cubicBezTo>
                    <a:pt x="454678" y="827714"/>
                    <a:pt x="529020" y="817093"/>
                    <a:pt x="609335" y="794526"/>
                  </a:cubicBezTo>
                  <a:lnTo>
                    <a:pt x="619955" y="831033"/>
                  </a:lnTo>
                  <a:cubicBezTo>
                    <a:pt x="536984" y="854928"/>
                    <a:pt x="458661" y="865548"/>
                    <a:pt x="367061" y="865548"/>
                  </a:cubicBezTo>
                  <a:close/>
                  <a:moveTo>
                    <a:pt x="367061" y="724166"/>
                  </a:moveTo>
                  <a:cubicBezTo>
                    <a:pt x="204439" y="724166"/>
                    <a:pt x="157975" y="634558"/>
                    <a:pt x="147355" y="558889"/>
                  </a:cubicBezTo>
                  <a:cubicBezTo>
                    <a:pt x="140718" y="516408"/>
                    <a:pt x="140718" y="477246"/>
                    <a:pt x="140718" y="432110"/>
                  </a:cubicBezTo>
                  <a:cubicBezTo>
                    <a:pt x="140718" y="386974"/>
                    <a:pt x="140718" y="347812"/>
                    <a:pt x="147355" y="305331"/>
                  </a:cubicBezTo>
                  <a:cubicBezTo>
                    <a:pt x="157975" y="230326"/>
                    <a:pt x="204439" y="140718"/>
                    <a:pt x="367061" y="140718"/>
                  </a:cubicBezTo>
                  <a:cubicBezTo>
                    <a:pt x="451360" y="136735"/>
                    <a:pt x="513753" y="153330"/>
                    <a:pt x="552915" y="189836"/>
                  </a:cubicBezTo>
                  <a:cubicBezTo>
                    <a:pt x="589422" y="223689"/>
                    <a:pt x="591414" y="262850"/>
                    <a:pt x="591414" y="264842"/>
                  </a:cubicBezTo>
                  <a:cubicBezTo>
                    <a:pt x="593404" y="290729"/>
                    <a:pt x="594069" y="329891"/>
                    <a:pt x="570173" y="355777"/>
                  </a:cubicBezTo>
                  <a:cubicBezTo>
                    <a:pt x="554907" y="372371"/>
                    <a:pt x="532338" y="381001"/>
                    <a:pt x="503796" y="381001"/>
                  </a:cubicBezTo>
                  <a:lnTo>
                    <a:pt x="299357" y="381001"/>
                  </a:lnTo>
                  <a:lnTo>
                    <a:pt x="299357" y="343166"/>
                  </a:lnTo>
                  <a:lnTo>
                    <a:pt x="503796" y="343166"/>
                  </a:lnTo>
                  <a:cubicBezTo>
                    <a:pt x="521718" y="343166"/>
                    <a:pt x="534330" y="339183"/>
                    <a:pt x="542295" y="330554"/>
                  </a:cubicBezTo>
                  <a:cubicBezTo>
                    <a:pt x="555570" y="315952"/>
                    <a:pt x="554907" y="287410"/>
                    <a:pt x="553579" y="267497"/>
                  </a:cubicBezTo>
                  <a:cubicBezTo>
                    <a:pt x="553579" y="262850"/>
                    <a:pt x="546277" y="171251"/>
                    <a:pt x="367725" y="179216"/>
                  </a:cubicBezTo>
                  <a:cubicBezTo>
                    <a:pt x="256876" y="179216"/>
                    <a:pt x="197138" y="222361"/>
                    <a:pt x="184526" y="311969"/>
                  </a:cubicBezTo>
                  <a:cubicBezTo>
                    <a:pt x="178552" y="352459"/>
                    <a:pt x="178552" y="389630"/>
                    <a:pt x="178552" y="433438"/>
                  </a:cubicBezTo>
                  <a:cubicBezTo>
                    <a:pt x="178552" y="477246"/>
                    <a:pt x="178552" y="515081"/>
                    <a:pt x="184526" y="554907"/>
                  </a:cubicBezTo>
                  <a:cubicBezTo>
                    <a:pt x="197138" y="644515"/>
                    <a:pt x="256876" y="687659"/>
                    <a:pt x="366397" y="687659"/>
                  </a:cubicBezTo>
                  <a:cubicBezTo>
                    <a:pt x="442730" y="687659"/>
                    <a:pt x="501142" y="678367"/>
                    <a:pt x="568182" y="655799"/>
                  </a:cubicBezTo>
                  <a:lnTo>
                    <a:pt x="580129" y="691642"/>
                  </a:lnTo>
                  <a:cubicBezTo>
                    <a:pt x="509770" y="714874"/>
                    <a:pt x="448041" y="724166"/>
                    <a:pt x="367061" y="724166"/>
                  </a:cubicBezTo>
                  <a:close/>
                </a:path>
              </a:pathLst>
            </a:custGeom>
            <a:solidFill>
              <a:srgbClr val="FFFFFF"/>
            </a:solidFill>
            <a:ln w="6635"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88F9597A-DD79-4513-A4A5-E0444A2CDBF0}"/>
                </a:ext>
              </a:extLst>
            </p:cNvPr>
            <p:cNvSpPr/>
            <p:nvPr/>
          </p:nvSpPr>
          <p:spPr>
            <a:xfrm>
              <a:off x="5790261" y="3008302"/>
              <a:ext cx="737859" cy="866212"/>
            </a:xfrm>
            <a:custGeom>
              <a:avLst/>
              <a:gdLst>
                <a:gd name="connsiteX0" fmla="*/ 370797 w 737859"/>
                <a:gd name="connsiteY0" fmla="*/ 866212 h 866212"/>
                <a:gd name="connsiteX1" fmla="*/ 4400 w 737859"/>
                <a:gd name="connsiteY1" fmla="*/ 612654 h 866212"/>
                <a:gd name="connsiteX2" fmla="*/ 46881 w 737859"/>
                <a:gd name="connsiteY2" fmla="*/ 420163 h 866212"/>
                <a:gd name="connsiteX3" fmla="*/ 250656 w 737859"/>
                <a:gd name="connsiteY3" fmla="*/ 343830 h 866212"/>
                <a:gd name="connsiteX4" fmla="*/ 438501 w 737859"/>
                <a:gd name="connsiteY4" fmla="*/ 343830 h 866212"/>
                <a:gd name="connsiteX5" fmla="*/ 438501 w 737859"/>
                <a:gd name="connsiteY5" fmla="*/ 381664 h 866212"/>
                <a:gd name="connsiteX6" fmla="*/ 250656 w 737859"/>
                <a:gd name="connsiteY6" fmla="*/ 381664 h 866212"/>
                <a:gd name="connsiteX7" fmla="*/ 76086 w 737859"/>
                <a:gd name="connsiteY7" fmla="*/ 444722 h 866212"/>
                <a:gd name="connsiteX8" fmla="*/ 42234 w 737859"/>
                <a:gd name="connsiteY8" fmla="*/ 607344 h 866212"/>
                <a:gd name="connsiteX9" fmla="*/ 371461 w 737859"/>
                <a:gd name="connsiteY9" fmla="*/ 828378 h 866212"/>
                <a:gd name="connsiteX10" fmla="*/ 693387 w 737859"/>
                <a:gd name="connsiteY10" fmla="*/ 585440 h 866212"/>
                <a:gd name="connsiteX11" fmla="*/ 700688 w 737859"/>
                <a:gd name="connsiteY11" fmla="*/ 433438 h 866212"/>
                <a:gd name="connsiteX12" fmla="*/ 693387 w 737859"/>
                <a:gd name="connsiteY12" fmla="*/ 281436 h 866212"/>
                <a:gd name="connsiteX13" fmla="*/ 371461 w 737859"/>
                <a:gd name="connsiteY13" fmla="*/ 38498 h 866212"/>
                <a:gd name="connsiteX14" fmla="*/ 128524 w 737859"/>
                <a:gd name="connsiteY14" fmla="*/ 71687 h 866212"/>
                <a:gd name="connsiteX15" fmla="*/ 117903 w 737859"/>
                <a:gd name="connsiteY15" fmla="*/ 35180 h 866212"/>
                <a:gd name="connsiteX16" fmla="*/ 370797 w 737859"/>
                <a:gd name="connsiteY16" fmla="*/ 0 h 866212"/>
                <a:gd name="connsiteX17" fmla="*/ 729894 w 737859"/>
                <a:gd name="connsiteY17" fmla="*/ 275462 h 866212"/>
                <a:gd name="connsiteX18" fmla="*/ 737859 w 737859"/>
                <a:gd name="connsiteY18" fmla="*/ 432774 h 866212"/>
                <a:gd name="connsiteX19" fmla="*/ 729894 w 737859"/>
                <a:gd name="connsiteY19" fmla="*/ 590086 h 866212"/>
                <a:gd name="connsiteX20" fmla="*/ 370797 w 737859"/>
                <a:gd name="connsiteY20" fmla="*/ 866212 h 866212"/>
                <a:gd name="connsiteX21" fmla="*/ 348230 w 737859"/>
                <a:gd name="connsiteY21" fmla="*/ 725494 h 866212"/>
                <a:gd name="connsiteX22" fmla="*/ 184944 w 737859"/>
                <a:gd name="connsiteY22" fmla="*/ 675712 h 866212"/>
                <a:gd name="connsiteX23" fmla="*/ 146445 w 737859"/>
                <a:gd name="connsiteY23" fmla="*/ 600707 h 866212"/>
                <a:gd name="connsiteX24" fmla="*/ 167022 w 737859"/>
                <a:gd name="connsiteY24" fmla="*/ 509771 h 866212"/>
                <a:gd name="connsiteX25" fmla="*/ 233399 w 737859"/>
                <a:gd name="connsiteY25" fmla="*/ 484548 h 866212"/>
                <a:gd name="connsiteX26" fmla="*/ 437838 w 737859"/>
                <a:gd name="connsiteY26" fmla="*/ 484548 h 866212"/>
                <a:gd name="connsiteX27" fmla="*/ 437838 w 737859"/>
                <a:gd name="connsiteY27" fmla="*/ 522382 h 866212"/>
                <a:gd name="connsiteX28" fmla="*/ 233399 w 737859"/>
                <a:gd name="connsiteY28" fmla="*/ 522382 h 866212"/>
                <a:gd name="connsiteX29" fmla="*/ 194900 w 737859"/>
                <a:gd name="connsiteY29" fmla="*/ 534994 h 866212"/>
                <a:gd name="connsiteX30" fmla="*/ 183616 w 737859"/>
                <a:gd name="connsiteY30" fmla="*/ 598051 h 866212"/>
                <a:gd name="connsiteX31" fmla="*/ 369470 w 737859"/>
                <a:gd name="connsiteY31" fmla="*/ 686332 h 866212"/>
                <a:gd name="connsiteX32" fmla="*/ 552669 w 737859"/>
                <a:gd name="connsiteY32" fmla="*/ 553579 h 866212"/>
                <a:gd name="connsiteX33" fmla="*/ 558643 w 737859"/>
                <a:gd name="connsiteY33" fmla="*/ 432110 h 866212"/>
                <a:gd name="connsiteX34" fmla="*/ 552669 w 737859"/>
                <a:gd name="connsiteY34" fmla="*/ 310642 h 866212"/>
                <a:gd name="connsiteX35" fmla="*/ 370797 w 737859"/>
                <a:gd name="connsiteY35" fmla="*/ 177889 h 866212"/>
                <a:gd name="connsiteX36" fmla="*/ 169013 w 737859"/>
                <a:gd name="connsiteY36" fmla="*/ 209749 h 866212"/>
                <a:gd name="connsiteX37" fmla="*/ 157066 w 737859"/>
                <a:gd name="connsiteY37" fmla="*/ 173906 h 866212"/>
                <a:gd name="connsiteX38" fmla="*/ 370797 w 737859"/>
                <a:gd name="connsiteY38" fmla="*/ 140054 h 866212"/>
                <a:gd name="connsiteX39" fmla="*/ 590504 w 737859"/>
                <a:gd name="connsiteY39" fmla="*/ 305332 h 866212"/>
                <a:gd name="connsiteX40" fmla="*/ 597141 w 737859"/>
                <a:gd name="connsiteY40" fmla="*/ 432110 h 866212"/>
                <a:gd name="connsiteX41" fmla="*/ 590504 w 737859"/>
                <a:gd name="connsiteY41" fmla="*/ 558889 h 866212"/>
                <a:gd name="connsiteX42" fmla="*/ 370797 w 737859"/>
                <a:gd name="connsiteY42" fmla="*/ 723503 h 866212"/>
                <a:gd name="connsiteX43" fmla="*/ 348230 w 737859"/>
                <a:gd name="connsiteY43" fmla="*/ 725494 h 8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859" h="866212">
                  <a:moveTo>
                    <a:pt x="370797" y="866212"/>
                  </a:moveTo>
                  <a:cubicBezTo>
                    <a:pt x="157729" y="866212"/>
                    <a:pt x="27632" y="775940"/>
                    <a:pt x="4400" y="612654"/>
                  </a:cubicBezTo>
                  <a:cubicBezTo>
                    <a:pt x="-8212" y="534330"/>
                    <a:pt x="6391" y="467290"/>
                    <a:pt x="46881" y="420163"/>
                  </a:cubicBezTo>
                  <a:cubicBezTo>
                    <a:pt x="89362" y="370380"/>
                    <a:pt x="159721" y="343830"/>
                    <a:pt x="250656" y="343830"/>
                  </a:cubicBezTo>
                  <a:lnTo>
                    <a:pt x="438501" y="343830"/>
                  </a:lnTo>
                  <a:lnTo>
                    <a:pt x="438501" y="381664"/>
                  </a:lnTo>
                  <a:lnTo>
                    <a:pt x="250656" y="381664"/>
                  </a:lnTo>
                  <a:cubicBezTo>
                    <a:pt x="170341" y="381664"/>
                    <a:pt x="111929" y="402905"/>
                    <a:pt x="76086" y="444722"/>
                  </a:cubicBezTo>
                  <a:cubicBezTo>
                    <a:pt x="42898" y="483884"/>
                    <a:pt x="30951" y="539640"/>
                    <a:pt x="42234" y="607344"/>
                  </a:cubicBezTo>
                  <a:cubicBezTo>
                    <a:pt x="56837" y="708236"/>
                    <a:pt x="125205" y="828378"/>
                    <a:pt x="371461" y="828378"/>
                  </a:cubicBezTo>
                  <a:cubicBezTo>
                    <a:pt x="551341" y="828378"/>
                    <a:pt x="671483" y="737442"/>
                    <a:pt x="693387" y="585440"/>
                  </a:cubicBezTo>
                  <a:cubicBezTo>
                    <a:pt x="699361" y="540304"/>
                    <a:pt x="700688" y="491849"/>
                    <a:pt x="700688" y="433438"/>
                  </a:cubicBezTo>
                  <a:cubicBezTo>
                    <a:pt x="700688" y="374363"/>
                    <a:pt x="699361" y="325908"/>
                    <a:pt x="693387" y="281436"/>
                  </a:cubicBezTo>
                  <a:cubicBezTo>
                    <a:pt x="672146" y="129434"/>
                    <a:pt x="551341" y="38498"/>
                    <a:pt x="371461" y="38498"/>
                  </a:cubicBezTo>
                  <a:cubicBezTo>
                    <a:pt x="283181" y="38498"/>
                    <a:pt x="208839" y="49118"/>
                    <a:pt x="128524" y="71687"/>
                  </a:cubicBezTo>
                  <a:lnTo>
                    <a:pt x="117903" y="35180"/>
                  </a:lnTo>
                  <a:cubicBezTo>
                    <a:pt x="201538" y="11284"/>
                    <a:pt x="279198" y="0"/>
                    <a:pt x="370797" y="0"/>
                  </a:cubicBezTo>
                  <a:cubicBezTo>
                    <a:pt x="571254" y="0"/>
                    <a:pt x="705335" y="102883"/>
                    <a:pt x="729894" y="275462"/>
                  </a:cubicBezTo>
                  <a:cubicBezTo>
                    <a:pt x="736532" y="322589"/>
                    <a:pt x="737859" y="372372"/>
                    <a:pt x="737859" y="432774"/>
                  </a:cubicBezTo>
                  <a:cubicBezTo>
                    <a:pt x="737859" y="493177"/>
                    <a:pt x="736532" y="542959"/>
                    <a:pt x="729894" y="590086"/>
                  </a:cubicBezTo>
                  <a:cubicBezTo>
                    <a:pt x="705998" y="763329"/>
                    <a:pt x="571254" y="866212"/>
                    <a:pt x="370797" y="866212"/>
                  </a:cubicBezTo>
                  <a:close/>
                  <a:moveTo>
                    <a:pt x="348230" y="725494"/>
                  </a:moveTo>
                  <a:cubicBezTo>
                    <a:pt x="275879" y="725494"/>
                    <a:pt x="220787" y="708900"/>
                    <a:pt x="184944" y="675712"/>
                  </a:cubicBezTo>
                  <a:cubicBezTo>
                    <a:pt x="148436" y="641860"/>
                    <a:pt x="146445" y="602698"/>
                    <a:pt x="146445" y="600707"/>
                  </a:cubicBezTo>
                  <a:cubicBezTo>
                    <a:pt x="143790" y="574820"/>
                    <a:pt x="143790" y="535657"/>
                    <a:pt x="167022" y="509771"/>
                  </a:cubicBezTo>
                  <a:cubicBezTo>
                    <a:pt x="182289" y="493177"/>
                    <a:pt x="204856" y="484548"/>
                    <a:pt x="233399" y="484548"/>
                  </a:cubicBezTo>
                  <a:lnTo>
                    <a:pt x="437838" y="484548"/>
                  </a:lnTo>
                  <a:lnTo>
                    <a:pt x="437838" y="522382"/>
                  </a:lnTo>
                  <a:lnTo>
                    <a:pt x="233399" y="522382"/>
                  </a:lnTo>
                  <a:cubicBezTo>
                    <a:pt x="215477" y="522382"/>
                    <a:pt x="202865" y="526365"/>
                    <a:pt x="194900" y="534994"/>
                  </a:cubicBezTo>
                  <a:cubicBezTo>
                    <a:pt x="181625" y="549597"/>
                    <a:pt x="182289" y="578138"/>
                    <a:pt x="183616" y="598051"/>
                  </a:cubicBezTo>
                  <a:cubicBezTo>
                    <a:pt x="183616" y="602698"/>
                    <a:pt x="190918" y="694297"/>
                    <a:pt x="369470" y="686332"/>
                  </a:cubicBezTo>
                  <a:cubicBezTo>
                    <a:pt x="480319" y="686332"/>
                    <a:pt x="540057" y="643187"/>
                    <a:pt x="552669" y="553579"/>
                  </a:cubicBezTo>
                  <a:cubicBezTo>
                    <a:pt x="558643" y="513090"/>
                    <a:pt x="558643" y="475919"/>
                    <a:pt x="558643" y="432110"/>
                  </a:cubicBezTo>
                  <a:cubicBezTo>
                    <a:pt x="558643" y="388302"/>
                    <a:pt x="558643" y="350468"/>
                    <a:pt x="552669" y="310642"/>
                  </a:cubicBezTo>
                  <a:cubicBezTo>
                    <a:pt x="540057" y="221034"/>
                    <a:pt x="480319" y="177889"/>
                    <a:pt x="370797" y="177889"/>
                  </a:cubicBezTo>
                  <a:cubicBezTo>
                    <a:pt x="294465" y="177889"/>
                    <a:pt x="236053" y="187181"/>
                    <a:pt x="169013" y="209749"/>
                  </a:cubicBezTo>
                  <a:lnTo>
                    <a:pt x="157066" y="173906"/>
                  </a:lnTo>
                  <a:cubicBezTo>
                    <a:pt x="228088" y="150011"/>
                    <a:pt x="290482" y="140054"/>
                    <a:pt x="370797" y="140054"/>
                  </a:cubicBezTo>
                  <a:cubicBezTo>
                    <a:pt x="533420" y="140054"/>
                    <a:pt x="579883" y="229662"/>
                    <a:pt x="590504" y="305332"/>
                  </a:cubicBezTo>
                  <a:cubicBezTo>
                    <a:pt x="597141" y="347812"/>
                    <a:pt x="597141" y="386975"/>
                    <a:pt x="597141" y="432110"/>
                  </a:cubicBezTo>
                  <a:cubicBezTo>
                    <a:pt x="597141" y="477246"/>
                    <a:pt x="597141" y="516409"/>
                    <a:pt x="590504" y="558889"/>
                  </a:cubicBezTo>
                  <a:cubicBezTo>
                    <a:pt x="579883" y="633895"/>
                    <a:pt x="533420" y="723503"/>
                    <a:pt x="370797" y="723503"/>
                  </a:cubicBezTo>
                  <a:cubicBezTo>
                    <a:pt x="363496" y="725494"/>
                    <a:pt x="355531" y="725494"/>
                    <a:pt x="348230" y="725494"/>
                  </a:cubicBezTo>
                  <a:close/>
                </a:path>
              </a:pathLst>
            </a:custGeom>
            <a:solidFill>
              <a:srgbClr val="FFFFFF"/>
            </a:solidFill>
            <a:ln w="663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8C517F1A-C390-4048-A2F7-90BADC6287E9}"/>
                </a:ext>
              </a:extLst>
            </p:cNvPr>
            <p:cNvSpPr/>
            <p:nvPr/>
          </p:nvSpPr>
          <p:spPr>
            <a:xfrm>
              <a:off x="-244928" y="3240619"/>
              <a:ext cx="2324501" cy="37834"/>
            </a:xfrm>
            <a:custGeom>
              <a:avLst/>
              <a:gdLst>
                <a:gd name="connsiteX0" fmla="*/ 0 w 2324501"/>
                <a:gd name="connsiteY0" fmla="*/ 0 h 37834"/>
                <a:gd name="connsiteX1" fmla="*/ 2324502 w 2324501"/>
                <a:gd name="connsiteY1" fmla="*/ 0 h 37834"/>
                <a:gd name="connsiteX2" fmla="*/ 2324502 w 2324501"/>
                <a:gd name="connsiteY2" fmla="*/ 37834 h 37834"/>
                <a:gd name="connsiteX3" fmla="*/ 0 w 2324501"/>
                <a:gd name="connsiteY3" fmla="*/ 37834 h 37834"/>
              </a:gdLst>
              <a:ahLst/>
              <a:cxnLst>
                <a:cxn ang="0">
                  <a:pos x="connsiteX0" y="connsiteY0"/>
                </a:cxn>
                <a:cxn ang="0">
                  <a:pos x="connsiteX1" y="connsiteY1"/>
                </a:cxn>
                <a:cxn ang="0">
                  <a:pos x="connsiteX2" y="connsiteY2"/>
                </a:cxn>
                <a:cxn ang="0">
                  <a:pos x="connsiteX3" y="connsiteY3"/>
                </a:cxn>
              </a:cxnLst>
              <a:rect l="l" t="t" r="r" b="b"/>
              <a:pathLst>
                <a:path w="2324501" h="37834">
                  <a:moveTo>
                    <a:pt x="0" y="0"/>
                  </a:moveTo>
                  <a:lnTo>
                    <a:pt x="2324502" y="0"/>
                  </a:lnTo>
                  <a:lnTo>
                    <a:pt x="2324502" y="37834"/>
                  </a:lnTo>
                  <a:lnTo>
                    <a:pt x="0" y="37834"/>
                  </a:lnTo>
                </a:path>
              </a:pathLst>
            </a:custGeom>
            <a:solidFill>
              <a:srgbClr val="FFFFFF"/>
            </a:solidFill>
            <a:ln w="663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ECAE7855-4660-4B96-A187-F6BCFDA001D5}"/>
                </a:ext>
              </a:extLst>
            </p:cNvPr>
            <p:cNvSpPr/>
            <p:nvPr/>
          </p:nvSpPr>
          <p:spPr>
            <a:xfrm>
              <a:off x="-244928" y="3382001"/>
              <a:ext cx="2324501" cy="37834"/>
            </a:xfrm>
            <a:custGeom>
              <a:avLst/>
              <a:gdLst>
                <a:gd name="connsiteX0" fmla="*/ 0 w 2324501"/>
                <a:gd name="connsiteY0" fmla="*/ 0 h 37834"/>
                <a:gd name="connsiteX1" fmla="*/ 2324502 w 2324501"/>
                <a:gd name="connsiteY1" fmla="*/ 0 h 37834"/>
                <a:gd name="connsiteX2" fmla="*/ 2324502 w 2324501"/>
                <a:gd name="connsiteY2" fmla="*/ 37835 h 37834"/>
                <a:gd name="connsiteX3" fmla="*/ 0 w 2324501"/>
                <a:gd name="connsiteY3" fmla="*/ 37835 h 37834"/>
              </a:gdLst>
              <a:ahLst/>
              <a:cxnLst>
                <a:cxn ang="0">
                  <a:pos x="connsiteX0" y="connsiteY0"/>
                </a:cxn>
                <a:cxn ang="0">
                  <a:pos x="connsiteX1" y="connsiteY1"/>
                </a:cxn>
                <a:cxn ang="0">
                  <a:pos x="connsiteX2" y="connsiteY2"/>
                </a:cxn>
                <a:cxn ang="0">
                  <a:pos x="connsiteX3" y="connsiteY3"/>
                </a:cxn>
              </a:cxnLst>
              <a:rect l="l" t="t" r="r" b="b"/>
              <a:pathLst>
                <a:path w="2324501" h="37834">
                  <a:moveTo>
                    <a:pt x="0" y="0"/>
                  </a:moveTo>
                  <a:lnTo>
                    <a:pt x="2324502" y="0"/>
                  </a:lnTo>
                  <a:lnTo>
                    <a:pt x="2324502" y="37835"/>
                  </a:lnTo>
                  <a:lnTo>
                    <a:pt x="0" y="37835"/>
                  </a:lnTo>
                </a:path>
              </a:pathLst>
            </a:custGeom>
            <a:solidFill>
              <a:srgbClr val="FFFFFF"/>
            </a:solidFill>
            <a:ln w="6635" cap="flat">
              <a:noFill/>
              <a:prstDash val="solid"/>
              <a:miter/>
            </a:ln>
          </p:spPr>
          <p:txBody>
            <a:bodyPr rtlCol="0" anchor="ctr"/>
            <a:lstStyle/>
            <a:p>
              <a:endParaRPr lang="nl-NL"/>
            </a:p>
          </p:txBody>
        </p:sp>
        <p:grpSp>
          <p:nvGrpSpPr>
            <p:cNvPr id="20" name="Graphic 6">
              <a:extLst>
                <a:ext uri="{FF2B5EF4-FFF2-40B4-BE49-F238E27FC236}">
                  <a16:creationId xmlns:a16="http://schemas.microsoft.com/office/drawing/2014/main" id="{0174F7AE-5745-4EEE-B149-5E62DDDE676A}"/>
                </a:ext>
              </a:extLst>
            </p:cNvPr>
            <p:cNvGrpSpPr/>
            <p:nvPr/>
          </p:nvGrpSpPr>
          <p:grpSpPr>
            <a:xfrm>
              <a:off x="9594046" y="-213608"/>
              <a:ext cx="2670985" cy="4088122"/>
              <a:chOff x="9594046" y="-213608"/>
              <a:chExt cx="2670985" cy="4088122"/>
            </a:xfrm>
            <a:solidFill>
              <a:srgbClr val="FFFFFF"/>
            </a:solidFill>
          </p:grpSpPr>
          <p:sp>
            <p:nvSpPr>
              <p:cNvPr id="21" name="Vrije vorm: vorm 20">
                <a:extLst>
                  <a:ext uri="{FF2B5EF4-FFF2-40B4-BE49-F238E27FC236}">
                    <a16:creationId xmlns:a16="http://schemas.microsoft.com/office/drawing/2014/main" id="{DCC43CA8-5D7D-47AB-92F0-2C5272B56AD0}"/>
                  </a:ext>
                </a:extLst>
              </p:cNvPr>
              <p:cNvSpPr/>
              <p:nvPr/>
            </p:nvSpPr>
            <p:spPr>
              <a:xfrm>
                <a:off x="9735427" y="-213608"/>
                <a:ext cx="2529604" cy="3946740"/>
              </a:xfrm>
              <a:custGeom>
                <a:avLst/>
                <a:gdLst>
                  <a:gd name="connsiteX0" fmla="*/ 225680 w 2529604"/>
                  <a:gd name="connsiteY0" fmla="*/ 3908906 h 3946740"/>
                  <a:gd name="connsiteX1" fmla="*/ 43808 w 2529604"/>
                  <a:gd name="connsiteY1" fmla="*/ 3776153 h 3946740"/>
                  <a:gd name="connsiteX2" fmla="*/ 37835 w 2529604"/>
                  <a:gd name="connsiteY2" fmla="*/ 3647383 h 3946740"/>
                  <a:gd name="connsiteX3" fmla="*/ 37835 w 2529604"/>
                  <a:gd name="connsiteY3" fmla="*/ 0 h 3946740"/>
                  <a:gd name="connsiteX4" fmla="*/ 0 w 2529604"/>
                  <a:gd name="connsiteY4" fmla="*/ 0 h 3946740"/>
                  <a:gd name="connsiteX5" fmla="*/ 0 w 2529604"/>
                  <a:gd name="connsiteY5" fmla="*/ 3647383 h 3946740"/>
                  <a:gd name="connsiteX6" fmla="*/ 6638 w 2529604"/>
                  <a:gd name="connsiteY6" fmla="*/ 3781464 h 3946740"/>
                  <a:gd name="connsiteX7" fmla="*/ 226343 w 2529604"/>
                  <a:gd name="connsiteY7" fmla="*/ 3946741 h 3946740"/>
                  <a:gd name="connsiteX8" fmla="*/ 226343 w 2529604"/>
                  <a:gd name="connsiteY8" fmla="*/ 3946741 h 3946740"/>
                  <a:gd name="connsiteX9" fmla="*/ 2529605 w 2529604"/>
                  <a:gd name="connsiteY9" fmla="*/ 3946741 h 3946740"/>
                  <a:gd name="connsiteX10" fmla="*/ 2529605 w 2529604"/>
                  <a:gd name="connsiteY10" fmla="*/ 3908906 h 3946740"/>
                  <a:gd name="connsiteX11" fmla="*/ 225680 w 2529604"/>
                  <a:gd name="connsiteY11" fmla="*/ 3908906 h 394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604" h="3946740">
                    <a:moveTo>
                      <a:pt x="225680" y="3908906"/>
                    </a:moveTo>
                    <a:cubicBezTo>
                      <a:pt x="115495" y="3908906"/>
                      <a:pt x="55756" y="3865762"/>
                      <a:pt x="43808" y="3776153"/>
                    </a:cubicBezTo>
                    <a:cubicBezTo>
                      <a:pt x="37835" y="3736328"/>
                      <a:pt x="37835" y="3691191"/>
                      <a:pt x="37835" y="3647383"/>
                    </a:cubicBezTo>
                    <a:lnTo>
                      <a:pt x="37835" y="0"/>
                    </a:lnTo>
                    <a:lnTo>
                      <a:pt x="0" y="0"/>
                    </a:lnTo>
                    <a:lnTo>
                      <a:pt x="0" y="3647383"/>
                    </a:lnTo>
                    <a:cubicBezTo>
                      <a:pt x="0" y="3692519"/>
                      <a:pt x="0" y="3738982"/>
                      <a:pt x="6638" y="3781464"/>
                    </a:cubicBezTo>
                    <a:cubicBezTo>
                      <a:pt x="17258" y="3856469"/>
                      <a:pt x="63721" y="3946741"/>
                      <a:pt x="226343" y="3946741"/>
                    </a:cubicBezTo>
                    <a:lnTo>
                      <a:pt x="226343" y="3946741"/>
                    </a:lnTo>
                    <a:lnTo>
                      <a:pt x="2529605" y="3946741"/>
                    </a:lnTo>
                    <a:lnTo>
                      <a:pt x="2529605" y="3908906"/>
                    </a:lnTo>
                    <a:lnTo>
                      <a:pt x="225680" y="3908906"/>
                    </a:lnTo>
                    <a:close/>
                  </a:path>
                </a:pathLst>
              </a:custGeom>
              <a:solidFill>
                <a:srgbClr val="FFFFFF"/>
              </a:solidFill>
              <a:ln w="663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687685E8-AFB9-4C04-967C-0900349BDC41}"/>
                  </a:ext>
                </a:extLst>
              </p:cNvPr>
              <p:cNvSpPr/>
              <p:nvPr/>
            </p:nvSpPr>
            <p:spPr>
              <a:xfrm>
                <a:off x="9594046" y="-213608"/>
                <a:ext cx="2670322" cy="4088122"/>
              </a:xfrm>
              <a:custGeom>
                <a:avLst/>
                <a:gdLst>
                  <a:gd name="connsiteX0" fmla="*/ 367061 w 2670322"/>
                  <a:gd name="connsiteY0" fmla="*/ 4050288 h 4088122"/>
                  <a:gd name="connsiteX1" fmla="*/ 45135 w 2670322"/>
                  <a:gd name="connsiteY1" fmla="*/ 3807350 h 4088122"/>
                  <a:gd name="connsiteX2" fmla="*/ 37834 w 2670322"/>
                  <a:gd name="connsiteY2" fmla="*/ 3671942 h 4088122"/>
                  <a:gd name="connsiteX3" fmla="*/ 37834 w 2670322"/>
                  <a:gd name="connsiteY3" fmla="*/ 0 h 4088122"/>
                  <a:gd name="connsiteX4" fmla="*/ 0 w 2670322"/>
                  <a:gd name="connsiteY4" fmla="*/ 0 h 4088122"/>
                  <a:gd name="connsiteX5" fmla="*/ 0 w 2670322"/>
                  <a:gd name="connsiteY5" fmla="*/ 3671942 h 4088122"/>
                  <a:gd name="connsiteX6" fmla="*/ 7965 w 2670322"/>
                  <a:gd name="connsiteY6" fmla="*/ 3812661 h 4088122"/>
                  <a:gd name="connsiteX7" fmla="*/ 367061 w 2670322"/>
                  <a:gd name="connsiteY7" fmla="*/ 4088123 h 4088122"/>
                  <a:gd name="connsiteX8" fmla="*/ 367061 w 2670322"/>
                  <a:gd name="connsiteY8" fmla="*/ 4088123 h 4088122"/>
                  <a:gd name="connsiteX9" fmla="*/ 2670322 w 2670322"/>
                  <a:gd name="connsiteY9" fmla="*/ 4088123 h 4088122"/>
                  <a:gd name="connsiteX10" fmla="*/ 2670322 w 2670322"/>
                  <a:gd name="connsiteY10" fmla="*/ 4050288 h 4088122"/>
                  <a:gd name="connsiteX11" fmla="*/ 367061 w 2670322"/>
                  <a:gd name="connsiteY11" fmla="*/ 4050288 h 4088122"/>
                  <a:gd name="connsiteX12" fmla="*/ 367061 w 2670322"/>
                  <a:gd name="connsiteY12" fmla="*/ 4050288 h 408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0322" h="4088122">
                    <a:moveTo>
                      <a:pt x="367061" y="4050288"/>
                    </a:moveTo>
                    <a:cubicBezTo>
                      <a:pt x="187181" y="4050288"/>
                      <a:pt x="67040" y="3959352"/>
                      <a:pt x="45135" y="3807350"/>
                    </a:cubicBezTo>
                    <a:cubicBezTo>
                      <a:pt x="38498" y="3760223"/>
                      <a:pt x="37834" y="3702475"/>
                      <a:pt x="37834" y="3671942"/>
                    </a:cubicBezTo>
                    <a:lnTo>
                      <a:pt x="37834" y="0"/>
                    </a:lnTo>
                    <a:lnTo>
                      <a:pt x="0" y="0"/>
                    </a:lnTo>
                    <a:lnTo>
                      <a:pt x="0" y="3671942"/>
                    </a:lnTo>
                    <a:cubicBezTo>
                      <a:pt x="0" y="3703139"/>
                      <a:pt x="1327" y="3762878"/>
                      <a:pt x="7965" y="3812661"/>
                    </a:cubicBezTo>
                    <a:cubicBezTo>
                      <a:pt x="32524" y="3985239"/>
                      <a:pt x="166605" y="4088123"/>
                      <a:pt x="367061" y="4088123"/>
                    </a:cubicBezTo>
                    <a:lnTo>
                      <a:pt x="367061" y="4088123"/>
                    </a:lnTo>
                    <a:lnTo>
                      <a:pt x="2670322" y="4088123"/>
                    </a:lnTo>
                    <a:lnTo>
                      <a:pt x="2670322" y="4050288"/>
                    </a:lnTo>
                    <a:lnTo>
                      <a:pt x="367061" y="4050288"/>
                    </a:lnTo>
                    <a:lnTo>
                      <a:pt x="367061" y="4050288"/>
                    </a:lnTo>
                    <a:close/>
                  </a:path>
                </a:pathLst>
              </a:custGeom>
              <a:solidFill>
                <a:srgbClr val="FFFFFF"/>
              </a:solidFill>
              <a:ln w="6635" cap="flat">
                <a:noFill/>
                <a:prstDash val="solid"/>
                <a:miter/>
              </a:ln>
            </p:spPr>
            <p:txBody>
              <a:bodyPr rtlCol="0" anchor="ctr"/>
              <a:lstStyle/>
              <a:p>
                <a:endParaRPr lang="nl-NL"/>
              </a:p>
            </p:txBody>
          </p:sp>
        </p:grpSp>
      </p:grpSp>
      <p:pic>
        <p:nvPicPr>
          <p:cNvPr id="26" name="Graphic 25">
            <a:extLst>
              <a:ext uri="{FF2B5EF4-FFF2-40B4-BE49-F238E27FC236}">
                <a16:creationId xmlns:a16="http://schemas.microsoft.com/office/drawing/2014/main" id="{04DC0743-9DDC-4086-98F1-CB4BBF4DDC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57400" y="2755894"/>
            <a:ext cx="7903030" cy="1791619"/>
          </a:xfrm>
          <a:prstGeom prst="rect">
            <a:avLst/>
          </a:prstGeom>
        </p:spPr>
      </p:pic>
    </p:spTree>
    <p:extLst>
      <p:ext uri="{BB962C8B-B14F-4D97-AF65-F5344CB8AC3E}">
        <p14:creationId xmlns:p14="http://schemas.microsoft.com/office/powerpoint/2010/main" val="7787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out)">
                                      <p:cBhvr>
                                        <p:cTn id="7" dur="2000"/>
                                        <p:tgtEl>
                                          <p:spTgt spid="23"/>
                                        </p:tgtEl>
                                      </p:cBhvr>
                                    </p:animEffect>
                                  </p:childTnLst>
                                  <p:subTnLst>
                                    <p:set>
                                      <p:cBhvr override="childStyle">
                                        <p:cTn dur="1" fill="hold" display="0" masterRel="sameClick" afterEffect="1">
                                          <p:stCondLst>
                                            <p:cond evt="end" delay="0">
                                              <p:tn val="5"/>
                                            </p:cond>
                                          </p:stCondLst>
                                        </p:cTn>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met 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1355-C620-496B-B7C0-FF8385D053DB}"/>
              </a:ext>
            </a:extLst>
          </p:cNvPr>
          <p:cNvSpPr>
            <a:spLocks noGrp="1"/>
          </p:cNvSpPr>
          <p:nvPr>
            <p:ph type="title" hasCustomPrompt="1"/>
          </p:nvPr>
        </p:nvSpPr>
        <p:spPr>
          <a:xfrm>
            <a:off x="766762" y="795607"/>
            <a:ext cx="10658475" cy="553998"/>
          </a:xfrm>
        </p:spPr>
        <p:txBody>
          <a:bodyPr/>
          <a:lstStyle>
            <a:lvl1pPr>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85F2F693-9F02-426C-9092-6A2FE2BC4CE0}"/>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614C0395-E608-4287-9E0D-A162245D06D6}"/>
              </a:ext>
            </a:extLst>
          </p:cNvPr>
          <p:cNvSpPr>
            <a:spLocks noGrp="1"/>
          </p:cNvSpPr>
          <p:nvPr>
            <p:ph type="ftr" sz="quarter" idx="11"/>
          </p:nvPr>
        </p:nvSpPr>
        <p:spPr/>
        <p:txBody>
          <a:bodyPr/>
          <a:lstStyle/>
          <a:p>
            <a:r>
              <a:rPr lang="nl-NL"/>
              <a:t>PLATOS 2024</a:t>
            </a:r>
          </a:p>
        </p:txBody>
      </p:sp>
      <p:grpSp>
        <p:nvGrpSpPr>
          <p:cNvPr id="7" name="Groep 6">
            <a:extLst>
              <a:ext uri="{FF2B5EF4-FFF2-40B4-BE49-F238E27FC236}">
                <a16:creationId xmlns:a16="http://schemas.microsoft.com/office/drawing/2014/main" id="{78027DF0-9415-4170-8ADB-B1BAB8B8A99B}"/>
              </a:ext>
            </a:extLst>
          </p:cNvPr>
          <p:cNvGrpSpPr/>
          <p:nvPr userDrawn="1"/>
        </p:nvGrpSpPr>
        <p:grpSpPr>
          <a:xfrm>
            <a:off x="1" y="1471262"/>
            <a:ext cx="8690428" cy="45719"/>
            <a:chOff x="0" y="1471262"/>
            <a:chExt cx="6471285" cy="76200"/>
          </a:xfrm>
        </p:grpSpPr>
        <p:sp>
          <p:nvSpPr>
            <p:cNvPr id="8" name="object 2">
              <a:extLst>
                <a:ext uri="{FF2B5EF4-FFF2-40B4-BE49-F238E27FC236}">
                  <a16:creationId xmlns:a16="http://schemas.microsoft.com/office/drawing/2014/main" id="{3EB99FB1-FFA5-44A1-9E60-7ABA246665A8}"/>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sp>
          <p:nvSpPr>
            <p:cNvPr id="9" name="object 3">
              <a:extLst>
                <a:ext uri="{FF2B5EF4-FFF2-40B4-BE49-F238E27FC236}">
                  <a16:creationId xmlns:a16="http://schemas.microsoft.com/office/drawing/2014/main" id="{27207179-8DD0-48DD-9E9B-3203C8C3DF91}"/>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rgbClr val="000000"/>
              </a:solidFill>
            </a:ln>
          </p:spPr>
          <p:txBody>
            <a:bodyPr wrap="square" lIns="0" tIns="0" rIns="0" bIns="0" rtlCol="0"/>
            <a:lstStyle/>
            <a:p>
              <a:endParaRPr/>
            </a:p>
          </p:txBody>
        </p:sp>
      </p:grpSp>
      <p:sp>
        <p:nvSpPr>
          <p:cNvPr id="12" name="Tijdelijke aanduiding voor dianummer 5">
            <a:extLst>
              <a:ext uri="{FF2B5EF4-FFF2-40B4-BE49-F238E27FC236}">
                <a16:creationId xmlns:a16="http://schemas.microsoft.com/office/drawing/2014/main" id="{7D41443A-2229-48BA-9A25-61499BC2F4DA}"/>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
        <p:nvSpPr>
          <p:cNvPr id="10" name="Tijdelijke aanduiding voor tekst 9">
            <a:extLst>
              <a:ext uri="{FF2B5EF4-FFF2-40B4-BE49-F238E27FC236}">
                <a16:creationId xmlns:a16="http://schemas.microsoft.com/office/drawing/2014/main" id="{B6DDC3F9-8BB0-4D4B-98CE-FD9CB66BACEE}"/>
              </a:ext>
            </a:extLst>
          </p:cNvPr>
          <p:cNvSpPr>
            <a:spLocks noGrp="1"/>
          </p:cNvSpPr>
          <p:nvPr>
            <p:ph type="body" sz="quarter" idx="12"/>
          </p:nvPr>
        </p:nvSpPr>
        <p:spPr>
          <a:xfrm>
            <a:off x="766763" y="1669144"/>
            <a:ext cx="10658475" cy="4244294"/>
          </a:xfrm>
        </p:spPr>
        <p:txBody>
          <a:bodyPr/>
          <a:lstStyle>
            <a:lvl1pPr marL="179388" indent="-179388">
              <a:lnSpc>
                <a:spcPct val="150000"/>
              </a:lnSpc>
              <a:buClr>
                <a:schemeClr val="accent1"/>
              </a:buClr>
              <a:buFont typeface="Arial" panose="020B0604020202020204" pitchFamily="34" charset="0"/>
              <a:buChar char="•"/>
              <a:defRPr/>
            </a:lvl1pPr>
            <a:lvl2pPr marL="628650" indent="-171450">
              <a:lnSpc>
                <a:spcPct val="150000"/>
              </a:lnSpc>
              <a:buClr>
                <a:schemeClr val="accent1"/>
              </a:buClr>
              <a:buFont typeface="Arial" panose="020B0604020202020204" pitchFamily="34" charset="0"/>
              <a:buChar char="•"/>
              <a:defRPr/>
            </a:lvl2pPr>
            <a:lvl3pPr marL="1074738" indent="-160338">
              <a:lnSpc>
                <a:spcPct val="150000"/>
              </a:lnSpc>
              <a:buClr>
                <a:schemeClr val="accent1"/>
              </a:buClr>
              <a:buFont typeface="Arial" panose="020B0604020202020204" pitchFamily="34" charset="0"/>
              <a:buChar char="•"/>
              <a:defRPr/>
            </a:lvl3pPr>
            <a:lvl4pPr marL="1524000" indent="-152400">
              <a:lnSpc>
                <a:spcPct val="150000"/>
              </a:lnSpc>
              <a:buClr>
                <a:schemeClr val="accent1"/>
              </a:buClr>
              <a:buFont typeface="Arial" panose="020B0604020202020204" pitchFamily="34" charset="0"/>
              <a:buChar char="•"/>
              <a:defRPr/>
            </a:lvl4pPr>
            <a:lvl5pPr marL="1973263" indent="-144463">
              <a:lnSpc>
                <a:spcPct val="150000"/>
              </a:lnSpc>
              <a:buClr>
                <a:schemeClr val="accent1"/>
              </a:buClr>
              <a:buFont typeface="Arial" panose="020B0604020202020204" pitchFamily="34" charset="0"/>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8754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
                            </p:stCondLst>
                            <p:childTnLst>
                              <p:par>
                                <p:cTn id="11" presetID="2" presetClass="entr" presetSubtype="8" fill="hold" nodeType="after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 fill="hold"/>
                                        <p:tgtEl>
                                          <p:spTgt spid="7"/>
                                        </p:tgtEl>
                                        <p:attrNameLst>
                                          <p:attrName>ppt_x</p:attrName>
                                        </p:attrNameLst>
                                      </p:cBhvr>
                                      <p:tavLst>
                                        <p:tav tm="0">
                                          <p:val>
                                            <p:strVal val="0-#ppt_w/2"/>
                                          </p:val>
                                        </p:tav>
                                        <p:tav tm="100000">
                                          <p:val>
                                            <p:strVal val="#ppt_x"/>
                                          </p:val>
                                        </p:tav>
                                      </p:tavLst>
                                    </p:anim>
                                    <p:anim calcmode="lin" valueType="num">
                                      <p:cBhvr additive="base">
                                        <p:cTn id="14" dur="2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45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100"/>
                                        <p:tgtEl>
                                          <p:spTgt spid="10">
                                            <p:txEl>
                                              <p:pRg st="0" end="0"/>
                                            </p:txEl>
                                          </p:spTgt>
                                        </p:tgtEl>
                                      </p:cBhvr>
                                    </p:animEffect>
                                  </p:childTnLst>
                                </p:cTn>
                              </p:par>
                            </p:childTnLst>
                          </p:cTn>
                        </p:par>
                        <p:par>
                          <p:cTn id="19" fill="hold">
                            <p:stCondLst>
                              <p:cond delay="550"/>
                            </p:stCondLst>
                            <p:childTnLst>
                              <p:par>
                                <p:cTn id="20" presetID="10" presetClass="entr" presetSubtype="0" fill="hold" grpId="0" nodeType="after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100"/>
                                        <p:tgtEl>
                                          <p:spTgt spid="10">
                                            <p:txEl>
                                              <p:pRg st="1" end="1"/>
                                            </p:txEl>
                                          </p:spTgt>
                                        </p:tgtEl>
                                      </p:cBhvr>
                                    </p:animEffect>
                                  </p:childTnLst>
                                </p:cTn>
                              </p:par>
                            </p:childTnLst>
                          </p:cTn>
                        </p:par>
                        <p:par>
                          <p:cTn id="23" fill="hold">
                            <p:stCondLst>
                              <p:cond delay="650"/>
                            </p:stCondLst>
                            <p:childTnLst>
                              <p:par>
                                <p:cTn id="24" presetID="10" presetClass="entr" presetSubtype="0" fill="hold" grpId="0" nodeType="after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100"/>
                                        <p:tgtEl>
                                          <p:spTgt spid="10">
                                            <p:txEl>
                                              <p:pRg st="2" end="2"/>
                                            </p:txEl>
                                          </p:spTgt>
                                        </p:tgtEl>
                                      </p:cBhvr>
                                    </p:animEffect>
                                  </p:childTnLst>
                                </p:cTn>
                              </p:par>
                            </p:childTnLst>
                          </p:cTn>
                        </p:par>
                        <p:par>
                          <p:cTn id="27" fill="hold">
                            <p:stCondLst>
                              <p:cond delay="750"/>
                            </p:stCondLst>
                            <p:childTnLst>
                              <p:par>
                                <p:cTn id="28" presetID="10" presetClass="entr" presetSubtype="0" fill="hold" grpId="0" nodeType="after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100"/>
                                        <p:tgtEl>
                                          <p:spTgt spid="10">
                                            <p:txEl>
                                              <p:pRg st="3" end="3"/>
                                            </p:txEl>
                                          </p:spTgt>
                                        </p:tgtEl>
                                      </p:cBhvr>
                                    </p:animEffect>
                                  </p:childTnLst>
                                </p:cTn>
                              </p:par>
                            </p:childTnLst>
                          </p:cTn>
                        </p:par>
                        <p:par>
                          <p:cTn id="31" fill="hold">
                            <p:stCondLst>
                              <p:cond delay="850"/>
                            </p:stCondLst>
                            <p:childTnLst>
                              <p:par>
                                <p:cTn id="32" presetID="10" presetClass="entr" presetSubtype="0" fill="hold" grpId="0" nodeType="after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fade">
                                      <p:cBhvr>
                                        <p:cTn id="34" dur="1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87226-E371-4F5A-B004-BF76810B9EDF}"/>
              </a:ext>
            </a:extLst>
          </p:cNvPr>
          <p:cNvSpPr>
            <a:spLocks noGrp="1"/>
          </p:cNvSpPr>
          <p:nvPr>
            <p:ph type="ctrTitle" hasCustomPrompt="1"/>
          </p:nvPr>
        </p:nvSpPr>
        <p:spPr>
          <a:xfrm>
            <a:off x="766764" y="385768"/>
            <a:ext cx="5721122" cy="2893981"/>
          </a:xfrm>
        </p:spPr>
        <p:txBody>
          <a:bodyPr anchor="b"/>
          <a:lstStyle>
            <a:lvl1pPr algn="l">
              <a:lnSpc>
                <a:spcPct val="100000"/>
              </a:lnSpc>
              <a:defRPr sz="3600"/>
            </a:lvl1pPr>
          </a:lstStyle>
          <a:p>
            <a:r>
              <a:rPr lang="nl-NL" dirty="0"/>
              <a:t>PRESENTATIE</a:t>
            </a:r>
            <a:br>
              <a:rPr lang="nl-NL" dirty="0"/>
            </a:br>
            <a:r>
              <a:rPr lang="nl-NL" dirty="0"/>
              <a:t>TITEL</a:t>
            </a:r>
          </a:p>
        </p:txBody>
      </p:sp>
      <p:sp>
        <p:nvSpPr>
          <p:cNvPr id="3" name="Ondertitel 2">
            <a:extLst>
              <a:ext uri="{FF2B5EF4-FFF2-40B4-BE49-F238E27FC236}">
                <a16:creationId xmlns:a16="http://schemas.microsoft.com/office/drawing/2014/main" id="{14BE9627-AB19-4C59-9CFE-D94AD5E90523}"/>
              </a:ext>
            </a:extLst>
          </p:cNvPr>
          <p:cNvSpPr>
            <a:spLocks noGrp="1"/>
          </p:cNvSpPr>
          <p:nvPr>
            <p:ph type="subTitle" idx="1" hasCustomPrompt="1"/>
          </p:nvPr>
        </p:nvSpPr>
        <p:spPr>
          <a:xfrm>
            <a:off x="766763" y="3615099"/>
            <a:ext cx="3769181" cy="1946365"/>
          </a:xfrm>
        </p:spPr>
        <p:txBody>
          <a:bodyPr>
            <a:noAutofit/>
          </a:bodyPr>
          <a:lstStyle>
            <a:lvl1pPr marL="0" indent="0" algn="l">
              <a:buNone/>
              <a:defRPr sz="20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onder de titel</a:t>
            </a:r>
          </a:p>
        </p:txBody>
      </p:sp>
      <p:grpSp>
        <p:nvGrpSpPr>
          <p:cNvPr id="7" name="Groep 6">
            <a:extLst>
              <a:ext uri="{FF2B5EF4-FFF2-40B4-BE49-F238E27FC236}">
                <a16:creationId xmlns:a16="http://schemas.microsoft.com/office/drawing/2014/main" id="{94936B73-96C0-490B-A963-6E418BBE2FFC}"/>
              </a:ext>
            </a:extLst>
          </p:cNvPr>
          <p:cNvGrpSpPr/>
          <p:nvPr userDrawn="1"/>
        </p:nvGrpSpPr>
        <p:grpSpPr>
          <a:xfrm>
            <a:off x="0" y="3406140"/>
            <a:ext cx="6487886" cy="55517"/>
            <a:chOff x="0" y="1471262"/>
            <a:chExt cx="6471285" cy="76200"/>
          </a:xfrm>
        </p:grpSpPr>
        <p:sp>
          <p:nvSpPr>
            <p:cNvPr id="8" name="object 2">
              <a:extLst>
                <a:ext uri="{FF2B5EF4-FFF2-40B4-BE49-F238E27FC236}">
                  <a16:creationId xmlns:a16="http://schemas.microsoft.com/office/drawing/2014/main" id="{2D23CEAD-73AF-4339-A4B0-01B150264EBF}"/>
                </a:ext>
              </a:extLst>
            </p:cNvPr>
            <p:cNvSpPr/>
            <p:nvPr userDrawn="1"/>
          </p:nvSpPr>
          <p:spPr>
            <a:xfrm>
              <a:off x="0" y="1471262"/>
              <a:ext cx="6471285" cy="0"/>
            </a:xfrm>
            <a:custGeom>
              <a:avLst/>
              <a:gdLst/>
              <a:ahLst/>
              <a:cxnLst/>
              <a:rect l="l" t="t" r="r" b="b"/>
              <a:pathLst>
                <a:path w="6471285">
                  <a:moveTo>
                    <a:pt x="0" y="0"/>
                  </a:moveTo>
                  <a:lnTo>
                    <a:pt x="6471007" y="0"/>
                  </a:lnTo>
                </a:path>
              </a:pathLst>
            </a:custGeom>
            <a:ln w="20334">
              <a:solidFill>
                <a:schemeClr val="accent1"/>
              </a:solidFill>
            </a:ln>
          </p:spPr>
          <p:txBody>
            <a:bodyPr wrap="square" lIns="0" tIns="0" rIns="0" bIns="0" rtlCol="0"/>
            <a:lstStyle/>
            <a:p>
              <a:endParaRPr/>
            </a:p>
          </p:txBody>
        </p:sp>
        <p:sp>
          <p:nvSpPr>
            <p:cNvPr id="9" name="object 3">
              <a:extLst>
                <a:ext uri="{FF2B5EF4-FFF2-40B4-BE49-F238E27FC236}">
                  <a16:creationId xmlns:a16="http://schemas.microsoft.com/office/drawing/2014/main" id="{044F4F9C-490A-4A42-8209-627E0C3FAC40}"/>
                </a:ext>
              </a:extLst>
            </p:cNvPr>
            <p:cNvSpPr/>
            <p:nvPr userDrawn="1"/>
          </p:nvSpPr>
          <p:spPr>
            <a:xfrm>
              <a:off x="0" y="1547462"/>
              <a:ext cx="6471285" cy="0"/>
            </a:xfrm>
            <a:custGeom>
              <a:avLst/>
              <a:gdLst/>
              <a:ahLst/>
              <a:cxnLst/>
              <a:rect l="l" t="t" r="r" b="b"/>
              <a:pathLst>
                <a:path w="6471285">
                  <a:moveTo>
                    <a:pt x="0" y="0"/>
                  </a:moveTo>
                  <a:lnTo>
                    <a:pt x="6471007" y="0"/>
                  </a:lnTo>
                </a:path>
              </a:pathLst>
            </a:custGeom>
            <a:ln w="20334">
              <a:solidFill>
                <a:schemeClr val="accent1"/>
              </a:solidFill>
            </a:ln>
          </p:spPr>
          <p:txBody>
            <a:bodyPr wrap="square" lIns="0" tIns="0" rIns="0" bIns="0" rtlCol="0"/>
            <a:lstStyle/>
            <a:p>
              <a:endParaRPr/>
            </a:p>
          </p:txBody>
        </p:sp>
      </p:grpSp>
      <p:sp>
        <p:nvSpPr>
          <p:cNvPr id="13" name="Tijdelijke aanduiding voor datum 3">
            <a:extLst>
              <a:ext uri="{FF2B5EF4-FFF2-40B4-BE49-F238E27FC236}">
                <a16:creationId xmlns:a16="http://schemas.microsoft.com/office/drawing/2014/main" id="{CE5925A3-9EB6-4EA7-99CC-9CFC6CE7D0C2}"/>
              </a:ext>
            </a:extLst>
          </p:cNvPr>
          <p:cNvSpPr>
            <a:spLocks noGrp="1"/>
          </p:cNvSpPr>
          <p:nvPr>
            <p:ph type="dt" sz="half" idx="2"/>
          </p:nvPr>
        </p:nvSpPr>
        <p:spPr>
          <a:xfrm>
            <a:off x="9840687" y="6296477"/>
            <a:ext cx="1584549" cy="365125"/>
          </a:xfrm>
          <a:prstGeom prst="rect">
            <a:avLst/>
          </a:prstGeom>
        </p:spPr>
        <p:txBody>
          <a:bodyPr vert="horz" lIns="0" tIns="0" rIns="0" bIns="0" rtlCol="0" anchor="ctr"/>
          <a:lstStyle>
            <a:lvl1pPr algn="l">
              <a:defRPr sz="900">
                <a:solidFill>
                  <a:schemeClr val="tx1"/>
                </a:solidFill>
                <a:latin typeface="Segoe UI Light" panose="020B0502040204020203" pitchFamily="34" charset="0"/>
                <a:cs typeface="Segoe UI Light" panose="020B0502040204020203" pitchFamily="34" charset="0"/>
              </a:defRPr>
            </a:lvl1pPr>
          </a:lstStyle>
          <a:p>
            <a:r>
              <a:rPr lang="nl-NL"/>
              <a:t>5 maart 2024</a:t>
            </a:r>
            <a:endParaRPr lang="nl-NL" dirty="0"/>
          </a:p>
        </p:txBody>
      </p:sp>
      <p:sp>
        <p:nvSpPr>
          <p:cNvPr id="15" name="Tijdelijke aanduiding voor voettekst 4">
            <a:extLst>
              <a:ext uri="{FF2B5EF4-FFF2-40B4-BE49-F238E27FC236}">
                <a16:creationId xmlns:a16="http://schemas.microsoft.com/office/drawing/2014/main" id="{3AFEEEBC-2A1E-48B6-9DBF-3F6FC999CD5D}"/>
              </a:ext>
            </a:extLst>
          </p:cNvPr>
          <p:cNvSpPr>
            <a:spLocks noGrp="1"/>
          </p:cNvSpPr>
          <p:nvPr>
            <p:ph type="ftr" sz="quarter" idx="3"/>
          </p:nvPr>
        </p:nvSpPr>
        <p:spPr>
          <a:xfrm>
            <a:off x="766764" y="6296477"/>
            <a:ext cx="8909080" cy="365125"/>
          </a:xfrm>
          <a:prstGeom prst="rect">
            <a:avLst/>
          </a:prstGeom>
        </p:spPr>
        <p:txBody>
          <a:bodyPr vert="horz" lIns="91440" tIns="45720" rIns="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r>
              <a:rPr lang="nl-NL"/>
              <a:t>PLATOS 2024</a:t>
            </a:r>
            <a:endParaRPr lang="nl-NL" dirty="0"/>
          </a:p>
        </p:txBody>
      </p:sp>
      <p:sp>
        <p:nvSpPr>
          <p:cNvPr id="17" name="Tekstvak 16">
            <a:extLst>
              <a:ext uri="{FF2B5EF4-FFF2-40B4-BE49-F238E27FC236}">
                <a16:creationId xmlns:a16="http://schemas.microsoft.com/office/drawing/2014/main" id="{BB6BDBAA-25DF-49C2-89AB-E7CC58905241}"/>
              </a:ext>
            </a:extLst>
          </p:cNvPr>
          <p:cNvSpPr txBox="1"/>
          <p:nvPr userDrawn="1"/>
        </p:nvSpPr>
        <p:spPr>
          <a:xfrm>
            <a:off x="9675845" y="6296477"/>
            <a:ext cx="164842" cy="365125"/>
          </a:xfrm>
          <a:prstGeom prst="rect">
            <a:avLst/>
          </a:prstGeom>
          <a:noFill/>
        </p:spPr>
        <p:txBody>
          <a:bodyPr wrap="square" lIns="0" tIns="0" rIns="0" bIns="0" rtlCol="0" anchor="ctr">
            <a:noAutofit/>
          </a:bodyPr>
          <a:lstStyle/>
          <a:p>
            <a:pPr algn="ctr"/>
            <a:r>
              <a:rPr lang="nl-NL" sz="900" dirty="0">
                <a:solidFill>
                  <a:schemeClr val="tx1"/>
                </a:solidFill>
                <a:latin typeface="Segoe UI Light" panose="020B0502040204020203" pitchFamily="34" charset="0"/>
                <a:cs typeface="Segoe UI Light" panose="020B0502040204020203" pitchFamily="34" charset="0"/>
              </a:rPr>
              <a:t>-</a:t>
            </a:r>
          </a:p>
        </p:txBody>
      </p:sp>
      <p:sp>
        <p:nvSpPr>
          <p:cNvPr id="19" name="Tijdelijke aanduiding voor dianummer 5">
            <a:extLst>
              <a:ext uri="{FF2B5EF4-FFF2-40B4-BE49-F238E27FC236}">
                <a16:creationId xmlns:a16="http://schemas.microsoft.com/office/drawing/2014/main" id="{76267FFC-F280-47EA-8F1F-8BE5B4A8FBDC}"/>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grpSp>
        <p:nvGrpSpPr>
          <p:cNvPr id="20" name="Graphic 12">
            <a:extLst>
              <a:ext uri="{FF2B5EF4-FFF2-40B4-BE49-F238E27FC236}">
                <a16:creationId xmlns:a16="http://schemas.microsoft.com/office/drawing/2014/main" id="{0E8C09F9-9931-40EE-8010-4B1CED307A4B}"/>
              </a:ext>
            </a:extLst>
          </p:cNvPr>
          <p:cNvGrpSpPr/>
          <p:nvPr userDrawn="1"/>
        </p:nvGrpSpPr>
        <p:grpSpPr>
          <a:xfrm>
            <a:off x="11489193" y="6329987"/>
            <a:ext cx="319425" cy="319425"/>
            <a:chOff x="2667000" y="0"/>
            <a:chExt cx="6858000" cy="6858000"/>
          </a:xfrm>
        </p:grpSpPr>
        <p:sp>
          <p:nvSpPr>
            <p:cNvPr id="21" name="Vrije vorm: vorm 20">
              <a:extLst>
                <a:ext uri="{FF2B5EF4-FFF2-40B4-BE49-F238E27FC236}">
                  <a16:creationId xmlns:a16="http://schemas.microsoft.com/office/drawing/2014/main" id="{478E8460-469E-40AB-89D6-9B47028BCD8F}"/>
                </a:ext>
              </a:extLst>
            </p:cNvPr>
            <p:cNvSpPr/>
            <p:nvPr/>
          </p:nvSpPr>
          <p:spPr>
            <a:xfrm>
              <a:off x="2667000" y="3337102"/>
              <a:ext cx="1902409" cy="364159"/>
            </a:xfrm>
            <a:custGeom>
              <a:avLst/>
              <a:gdLst>
                <a:gd name="connsiteX0" fmla="*/ 1898294 w 1902409"/>
                <a:gd name="connsiteY0" fmla="*/ 122072 h 364159"/>
                <a:gd name="connsiteX1" fmla="*/ 1898980 w 1902409"/>
                <a:gd name="connsiteY1" fmla="*/ 55550 h 364159"/>
                <a:gd name="connsiteX2" fmla="*/ 1899666 w 1902409"/>
                <a:gd name="connsiteY2" fmla="*/ 0 h 364159"/>
                <a:gd name="connsiteX3" fmla="*/ 2057 w 1902409"/>
                <a:gd name="connsiteY3" fmla="*/ 0 h 364159"/>
                <a:gd name="connsiteX4" fmla="*/ 0 w 1902409"/>
                <a:gd name="connsiteY4" fmla="*/ 91897 h 364159"/>
                <a:gd name="connsiteX5" fmla="*/ 11659 w 1902409"/>
                <a:gd name="connsiteY5" fmla="*/ 364160 h 364159"/>
                <a:gd name="connsiteX6" fmla="*/ 1902409 w 1902409"/>
                <a:gd name="connsiteY6" fmla="*/ 364160 h 364159"/>
                <a:gd name="connsiteX7" fmla="*/ 1898294 w 1902409"/>
                <a:gd name="connsiteY7" fmla="*/ 122072 h 36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2409" h="364159">
                  <a:moveTo>
                    <a:pt x="1898294" y="122072"/>
                  </a:moveTo>
                  <a:lnTo>
                    <a:pt x="1898980" y="55550"/>
                  </a:lnTo>
                  <a:cubicBezTo>
                    <a:pt x="1898980" y="38405"/>
                    <a:pt x="1899666" y="19888"/>
                    <a:pt x="1899666" y="0"/>
                  </a:cubicBezTo>
                  <a:lnTo>
                    <a:pt x="2057" y="0"/>
                  </a:lnTo>
                  <a:cubicBezTo>
                    <a:pt x="1372" y="30175"/>
                    <a:pt x="0" y="61036"/>
                    <a:pt x="0" y="91897"/>
                  </a:cubicBezTo>
                  <a:cubicBezTo>
                    <a:pt x="0" y="183795"/>
                    <a:pt x="4801" y="274320"/>
                    <a:pt x="11659" y="364160"/>
                  </a:cubicBezTo>
                  <a:lnTo>
                    <a:pt x="1902409" y="364160"/>
                  </a:lnTo>
                  <a:cubicBezTo>
                    <a:pt x="1899666" y="264033"/>
                    <a:pt x="1898294" y="177622"/>
                    <a:pt x="1898294" y="122072"/>
                  </a:cubicBezTo>
                  <a:close/>
                </a:path>
              </a:pathLst>
            </a:custGeom>
            <a:solidFill>
              <a:srgbClr val="DE0058"/>
            </a:solidFill>
            <a:ln w="6858"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4FE5BA42-5386-4E6B-BA9C-0A3A7BA98E89}"/>
                </a:ext>
              </a:extLst>
            </p:cNvPr>
            <p:cNvSpPr/>
            <p:nvPr/>
          </p:nvSpPr>
          <p:spPr>
            <a:xfrm>
              <a:off x="2675229" y="0"/>
              <a:ext cx="6849770" cy="6858000"/>
            </a:xfrm>
            <a:custGeom>
              <a:avLst/>
              <a:gdLst>
                <a:gd name="connsiteX0" fmla="*/ 3420771 w 6849770"/>
                <a:gd name="connsiteY0" fmla="*/ 0 h 6858000"/>
                <a:gd name="connsiteX1" fmla="*/ 0 w 6849770"/>
                <a:gd name="connsiteY1" fmla="*/ 3203372 h 6858000"/>
                <a:gd name="connsiteX2" fmla="*/ 1894180 w 6849770"/>
                <a:gd name="connsiteY2" fmla="*/ 3203372 h 6858000"/>
                <a:gd name="connsiteX3" fmla="*/ 1931213 w 6849770"/>
                <a:gd name="connsiteY3" fmla="*/ 2452421 h 6858000"/>
                <a:gd name="connsiteX4" fmla="*/ 3372765 w 6849770"/>
                <a:gd name="connsiteY4" fmla="*/ 1479271 h 6858000"/>
                <a:gd name="connsiteX5" fmla="*/ 3373450 w 6849770"/>
                <a:gd name="connsiteY5" fmla="*/ 1479271 h 6858000"/>
                <a:gd name="connsiteX6" fmla="*/ 4815002 w 6849770"/>
                <a:gd name="connsiteY6" fmla="*/ 2451735 h 6858000"/>
                <a:gd name="connsiteX7" fmla="*/ 4682643 w 6849770"/>
                <a:gd name="connsiteY7" fmla="*/ 2470252 h 6858000"/>
                <a:gd name="connsiteX8" fmla="*/ 3373450 w 6849770"/>
                <a:gd name="connsiteY8" fmla="*/ 1613002 h 6858000"/>
                <a:gd name="connsiteX9" fmla="*/ 3372765 w 6849770"/>
                <a:gd name="connsiteY9" fmla="*/ 1613002 h 6858000"/>
                <a:gd name="connsiteX10" fmla="*/ 2063572 w 6849770"/>
                <a:gd name="connsiteY10" fmla="*/ 2470937 h 6858000"/>
                <a:gd name="connsiteX11" fmla="*/ 2023796 w 6849770"/>
                <a:gd name="connsiteY11" fmla="*/ 3459175 h 6858000"/>
                <a:gd name="connsiteX12" fmla="*/ 2023796 w 6849770"/>
                <a:gd name="connsiteY12" fmla="*/ 3505124 h 6858000"/>
                <a:gd name="connsiteX13" fmla="*/ 2063572 w 6849770"/>
                <a:gd name="connsiteY13" fmla="*/ 4449471 h 6858000"/>
                <a:gd name="connsiteX14" fmla="*/ 3373450 w 6849770"/>
                <a:gd name="connsiteY14" fmla="*/ 5306721 h 6858000"/>
                <a:gd name="connsiteX15" fmla="*/ 4683328 w 6849770"/>
                <a:gd name="connsiteY15" fmla="*/ 4449471 h 6858000"/>
                <a:gd name="connsiteX16" fmla="*/ 4710075 w 6849770"/>
                <a:gd name="connsiteY16" fmla="*/ 3911803 h 6858000"/>
                <a:gd name="connsiteX17" fmla="*/ 4710075 w 6849770"/>
                <a:gd name="connsiteY17" fmla="*/ 3805504 h 6858000"/>
                <a:gd name="connsiteX18" fmla="*/ 4104513 w 6849770"/>
                <a:gd name="connsiteY18" fmla="*/ 3337789 h 6858000"/>
                <a:gd name="connsiteX19" fmla="*/ 2523744 w 6849770"/>
                <a:gd name="connsiteY19" fmla="*/ 3337789 h 6858000"/>
                <a:gd name="connsiteX20" fmla="*/ 2522373 w 6849770"/>
                <a:gd name="connsiteY20" fmla="*/ 3459861 h 6858000"/>
                <a:gd name="connsiteX21" fmla="*/ 2522373 w 6849770"/>
                <a:gd name="connsiteY21" fmla="*/ 3500323 h 6858000"/>
                <a:gd name="connsiteX22" fmla="*/ 2525802 w 6849770"/>
                <a:gd name="connsiteY22" fmla="*/ 3701948 h 6858000"/>
                <a:gd name="connsiteX23" fmla="*/ 4114800 w 6849770"/>
                <a:gd name="connsiteY23" fmla="*/ 3701948 h 6858000"/>
                <a:gd name="connsiteX24" fmla="*/ 4345229 w 6849770"/>
                <a:gd name="connsiteY24" fmla="*/ 3887800 h 6858000"/>
                <a:gd name="connsiteX25" fmla="*/ 4345229 w 6849770"/>
                <a:gd name="connsiteY25" fmla="*/ 3911117 h 6858000"/>
                <a:gd name="connsiteX26" fmla="*/ 4322598 w 6849770"/>
                <a:gd name="connsiteY26" fmla="*/ 4359631 h 6858000"/>
                <a:gd name="connsiteX27" fmla="*/ 3373450 w 6849770"/>
                <a:gd name="connsiteY27" fmla="*/ 4941875 h 6858000"/>
                <a:gd name="connsiteX28" fmla="*/ 2428418 w 6849770"/>
                <a:gd name="connsiteY28" fmla="*/ 4385006 h 6858000"/>
                <a:gd name="connsiteX29" fmla="*/ 2424303 w 6849770"/>
                <a:gd name="connsiteY29" fmla="*/ 4385006 h 6858000"/>
                <a:gd name="connsiteX30" fmla="*/ 2388642 w 6849770"/>
                <a:gd name="connsiteY30" fmla="*/ 3459175 h 6858000"/>
                <a:gd name="connsiteX31" fmla="*/ 2389327 w 6849770"/>
                <a:gd name="connsiteY31" fmla="*/ 3392653 h 6858000"/>
                <a:gd name="connsiteX32" fmla="*/ 2424303 w 6849770"/>
                <a:gd name="connsiteY32" fmla="*/ 2560777 h 6858000"/>
                <a:gd name="connsiteX33" fmla="*/ 3372079 w 6849770"/>
                <a:gd name="connsiteY33" fmla="*/ 1978533 h 6858000"/>
                <a:gd name="connsiteX34" fmla="*/ 3372765 w 6849770"/>
                <a:gd name="connsiteY34" fmla="*/ 1978533 h 6858000"/>
                <a:gd name="connsiteX35" fmla="*/ 4323283 w 6849770"/>
                <a:gd name="connsiteY35" fmla="*/ 2560777 h 6858000"/>
                <a:gd name="connsiteX36" fmla="*/ 4190924 w 6849770"/>
                <a:gd name="connsiteY36" fmla="*/ 2579294 h 6858000"/>
                <a:gd name="connsiteX37" fmla="*/ 3374822 w 6849770"/>
                <a:gd name="connsiteY37" fmla="*/ 2111578 h 6858000"/>
                <a:gd name="connsiteX38" fmla="*/ 3374136 w 6849770"/>
                <a:gd name="connsiteY38" fmla="*/ 2111578 h 6858000"/>
                <a:gd name="connsiteX39" fmla="*/ 2557348 w 6849770"/>
                <a:gd name="connsiteY39" fmla="*/ 2579294 h 6858000"/>
                <a:gd name="connsiteX40" fmla="*/ 2527173 w 6849770"/>
                <a:gd name="connsiteY40" fmla="*/ 3203372 h 6858000"/>
                <a:gd name="connsiteX41" fmla="*/ 4105199 w 6849770"/>
                <a:gd name="connsiteY41" fmla="*/ 3203372 h 6858000"/>
                <a:gd name="connsiteX42" fmla="*/ 4843806 w 6849770"/>
                <a:gd name="connsiteY42" fmla="*/ 3804133 h 6858000"/>
                <a:gd name="connsiteX43" fmla="*/ 4843806 w 6849770"/>
                <a:gd name="connsiteY43" fmla="*/ 3911117 h 6858000"/>
                <a:gd name="connsiteX44" fmla="*/ 4816374 w 6849770"/>
                <a:gd name="connsiteY44" fmla="*/ 4467302 h 6858000"/>
                <a:gd name="connsiteX45" fmla="*/ 3374136 w 6849770"/>
                <a:gd name="connsiteY45" fmla="*/ 5439766 h 6858000"/>
                <a:gd name="connsiteX46" fmla="*/ 1931899 w 6849770"/>
                <a:gd name="connsiteY46" fmla="*/ 4467302 h 6858000"/>
                <a:gd name="connsiteX47" fmla="*/ 1898294 w 6849770"/>
                <a:gd name="connsiteY47" fmla="*/ 3834994 h 6858000"/>
                <a:gd name="connsiteX48" fmla="*/ 16459 w 6849770"/>
                <a:gd name="connsiteY48" fmla="*/ 3834994 h 6858000"/>
                <a:gd name="connsiteX49" fmla="*/ 3420771 w 6849770"/>
                <a:gd name="connsiteY49" fmla="*/ 6858000 h 6858000"/>
                <a:gd name="connsiteX50" fmla="*/ 6849771 w 6849770"/>
                <a:gd name="connsiteY50" fmla="*/ 3429000 h 6858000"/>
                <a:gd name="connsiteX51" fmla="*/ 3420771 w 6849770"/>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49770" h="6858000">
                  <a:moveTo>
                    <a:pt x="3420771" y="0"/>
                  </a:moveTo>
                  <a:cubicBezTo>
                    <a:pt x="1602715" y="0"/>
                    <a:pt x="116586" y="1414805"/>
                    <a:pt x="0" y="3203372"/>
                  </a:cubicBezTo>
                  <a:lnTo>
                    <a:pt x="1894180" y="3203372"/>
                  </a:lnTo>
                  <a:cubicBezTo>
                    <a:pt x="1901038" y="2927680"/>
                    <a:pt x="1915439" y="2569693"/>
                    <a:pt x="1931213" y="2452421"/>
                  </a:cubicBezTo>
                  <a:cubicBezTo>
                    <a:pt x="2015566" y="1852346"/>
                    <a:pt x="2568321" y="1479271"/>
                    <a:pt x="3372765" y="1479271"/>
                  </a:cubicBezTo>
                  <a:cubicBezTo>
                    <a:pt x="3372765" y="1479271"/>
                    <a:pt x="3373450" y="1479271"/>
                    <a:pt x="3373450" y="1479271"/>
                  </a:cubicBezTo>
                  <a:cubicBezTo>
                    <a:pt x="3968039" y="1479271"/>
                    <a:pt x="4701159" y="1647977"/>
                    <a:pt x="4815002" y="2451735"/>
                  </a:cubicBezTo>
                  <a:lnTo>
                    <a:pt x="4682643" y="2470252"/>
                  </a:lnTo>
                  <a:cubicBezTo>
                    <a:pt x="4601718" y="1901723"/>
                    <a:pt x="4161435" y="1613002"/>
                    <a:pt x="3373450" y="1613002"/>
                  </a:cubicBezTo>
                  <a:cubicBezTo>
                    <a:pt x="3373450" y="1613002"/>
                    <a:pt x="3372765" y="1613002"/>
                    <a:pt x="3372765" y="1613002"/>
                  </a:cubicBezTo>
                  <a:cubicBezTo>
                    <a:pt x="2639644" y="1613002"/>
                    <a:pt x="2138325" y="1942186"/>
                    <a:pt x="2063572" y="2470937"/>
                  </a:cubicBezTo>
                  <a:cubicBezTo>
                    <a:pt x="2042312" y="2623185"/>
                    <a:pt x="2023796" y="3234919"/>
                    <a:pt x="2023796" y="3459175"/>
                  </a:cubicBezTo>
                  <a:lnTo>
                    <a:pt x="2023796" y="3505124"/>
                  </a:lnTo>
                  <a:cubicBezTo>
                    <a:pt x="2025853" y="3758184"/>
                    <a:pt x="2043684" y="4306824"/>
                    <a:pt x="2063572" y="4449471"/>
                  </a:cubicBezTo>
                  <a:cubicBezTo>
                    <a:pt x="2138325" y="4978223"/>
                    <a:pt x="2640330" y="5306721"/>
                    <a:pt x="3373450" y="5306721"/>
                  </a:cubicBezTo>
                  <a:cubicBezTo>
                    <a:pt x="4162120" y="5306721"/>
                    <a:pt x="4602404" y="5017999"/>
                    <a:pt x="4683328" y="4449471"/>
                  </a:cubicBezTo>
                  <a:cubicBezTo>
                    <a:pt x="4705274" y="4290365"/>
                    <a:pt x="4710075" y="4119601"/>
                    <a:pt x="4710075" y="3911803"/>
                  </a:cubicBezTo>
                  <a:lnTo>
                    <a:pt x="4710075" y="3805504"/>
                  </a:lnTo>
                  <a:cubicBezTo>
                    <a:pt x="4708017" y="3516782"/>
                    <a:pt x="4606519" y="3337789"/>
                    <a:pt x="4104513" y="3337789"/>
                  </a:cubicBezTo>
                  <a:lnTo>
                    <a:pt x="2523744" y="3337789"/>
                  </a:lnTo>
                  <a:cubicBezTo>
                    <a:pt x="2523058" y="3388538"/>
                    <a:pt x="2522373" y="3431057"/>
                    <a:pt x="2522373" y="3459861"/>
                  </a:cubicBezTo>
                  <a:lnTo>
                    <a:pt x="2522373" y="3500323"/>
                  </a:lnTo>
                  <a:cubicBezTo>
                    <a:pt x="2523058" y="3551758"/>
                    <a:pt x="2523744" y="3622396"/>
                    <a:pt x="2525802" y="3701948"/>
                  </a:cubicBezTo>
                  <a:lnTo>
                    <a:pt x="4114800" y="3701948"/>
                  </a:lnTo>
                  <a:cubicBezTo>
                    <a:pt x="4177208" y="3701948"/>
                    <a:pt x="4341800" y="3701948"/>
                    <a:pt x="4345229" y="3887800"/>
                  </a:cubicBezTo>
                  <a:lnTo>
                    <a:pt x="4345229" y="3911117"/>
                  </a:lnTo>
                  <a:cubicBezTo>
                    <a:pt x="4345229" y="4070909"/>
                    <a:pt x="4345229" y="4208069"/>
                    <a:pt x="4322598" y="4359631"/>
                  </a:cubicBezTo>
                  <a:cubicBezTo>
                    <a:pt x="4264990" y="4767682"/>
                    <a:pt x="3981069" y="4941875"/>
                    <a:pt x="3373450" y="4941875"/>
                  </a:cubicBezTo>
                  <a:cubicBezTo>
                    <a:pt x="2786406" y="4941875"/>
                    <a:pt x="2493569" y="4769739"/>
                    <a:pt x="2428418" y="4385006"/>
                  </a:cubicBezTo>
                  <a:lnTo>
                    <a:pt x="2424303" y="4385006"/>
                  </a:lnTo>
                  <a:cubicBezTo>
                    <a:pt x="2401672" y="4231386"/>
                    <a:pt x="2388642" y="3605251"/>
                    <a:pt x="2388642" y="3459175"/>
                  </a:cubicBezTo>
                  <a:lnTo>
                    <a:pt x="2389327" y="3392653"/>
                  </a:lnTo>
                  <a:cubicBezTo>
                    <a:pt x="2392071" y="3176626"/>
                    <a:pt x="2404415" y="2696566"/>
                    <a:pt x="2424303" y="2560777"/>
                  </a:cubicBezTo>
                  <a:cubicBezTo>
                    <a:pt x="2480539" y="2158213"/>
                    <a:pt x="2773375" y="1978533"/>
                    <a:pt x="3372079" y="1978533"/>
                  </a:cubicBezTo>
                  <a:cubicBezTo>
                    <a:pt x="3372079" y="1978533"/>
                    <a:pt x="3372765" y="1978533"/>
                    <a:pt x="3372765" y="1978533"/>
                  </a:cubicBezTo>
                  <a:cubicBezTo>
                    <a:pt x="3981755" y="1978533"/>
                    <a:pt x="4265676" y="2152726"/>
                    <a:pt x="4323283" y="2560777"/>
                  </a:cubicBezTo>
                  <a:lnTo>
                    <a:pt x="4190924" y="2579294"/>
                  </a:lnTo>
                  <a:cubicBezTo>
                    <a:pt x="4151148" y="2298802"/>
                    <a:pt x="3997528" y="2111578"/>
                    <a:pt x="3374822" y="2111578"/>
                  </a:cubicBezTo>
                  <a:cubicBezTo>
                    <a:pt x="3374822" y="2111578"/>
                    <a:pt x="3374136" y="2111578"/>
                    <a:pt x="3374136" y="2111578"/>
                  </a:cubicBezTo>
                  <a:cubicBezTo>
                    <a:pt x="2713711" y="2111578"/>
                    <a:pt x="2591638" y="2336521"/>
                    <a:pt x="2557348" y="2579294"/>
                  </a:cubicBezTo>
                  <a:cubicBezTo>
                    <a:pt x="2543632" y="2673248"/>
                    <a:pt x="2532660" y="2971571"/>
                    <a:pt x="2527173" y="3203372"/>
                  </a:cubicBezTo>
                  <a:lnTo>
                    <a:pt x="4105199" y="3203372"/>
                  </a:lnTo>
                  <a:cubicBezTo>
                    <a:pt x="4613377" y="3203372"/>
                    <a:pt x="4841748" y="3388538"/>
                    <a:pt x="4843806" y="3804133"/>
                  </a:cubicBezTo>
                  <a:lnTo>
                    <a:pt x="4843806" y="3911117"/>
                  </a:lnTo>
                  <a:cubicBezTo>
                    <a:pt x="4843806" y="4124401"/>
                    <a:pt x="4839005" y="4300652"/>
                    <a:pt x="4816374" y="4467302"/>
                  </a:cubicBezTo>
                  <a:cubicBezTo>
                    <a:pt x="4702531" y="5271059"/>
                    <a:pt x="3969411" y="5439766"/>
                    <a:pt x="3374136" y="5439766"/>
                  </a:cubicBezTo>
                  <a:cubicBezTo>
                    <a:pt x="2569693" y="5439766"/>
                    <a:pt x="2016938" y="5067377"/>
                    <a:pt x="1931899" y="4467302"/>
                  </a:cubicBezTo>
                  <a:cubicBezTo>
                    <a:pt x="1917497" y="4363060"/>
                    <a:pt x="1905152" y="4083253"/>
                    <a:pt x="1898294" y="3834994"/>
                  </a:cubicBezTo>
                  <a:lnTo>
                    <a:pt x="16459" y="3834994"/>
                  </a:lnTo>
                  <a:cubicBezTo>
                    <a:pt x="217399" y="5537150"/>
                    <a:pt x="1664437" y="6858000"/>
                    <a:pt x="3420771" y="6858000"/>
                  </a:cubicBezTo>
                  <a:cubicBezTo>
                    <a:pt x="5314264" y="6858000"/>
                    <a:pt x="6849771" y="5322494"/>
                    <a:pt x="6849771" y="3429000"/>
                  </a:cubicBezTo>
                  <a:cubicBezTo>
                    <a:pt x="6849771" y="1535506"/>
                    <a:pt x="5314264" y="0"/>
                    <a:pt x="3420771" y="0"/>
                  </a:cubicBezTo>
                  <a:close/>
                </a:path>
              </a:pathLst>
            </a:custGeom>
            <a:solidFill>
              <a:srgbClr val="DE0058"/>
            </a:solidFill>
            <a:ln w="6858"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F59E99C7-2A6C-4278-A784-096EF6B1C64E}"/>
                </a:ext>
              </a:extLst>
            </p:cNvPr>
            <p:cNvSpPr/>
            <p:nvPr/>
          </p:nvSpPr>
          <p:spPr>
            <a:xfrm>
              <a:off x="5204460" y="3834993"/>
              <a:ext cx="1682267" cy="973149"/>
            </a:xfrm>
            <a:custGeom>
              <a:avLst/>
              <a:gdLst>
                <a:gd name="connsiteX0" fmla="*/ 27432 w 1682267"/>
                <a:gd name="connsiteY0" fmla="*/ 505435 h 973149"/>
                <a:gd name="connsiteX1" fmla="*/ 842848 w 1682267"/>
                <a:gd name="connsiteY1" fmla="*/ 973150 h 973149"/>
                <a:gd name="connsiteX2" fmla="*/ 1661008 w 1682267"/>
                <a:gd name="connsiteY2" fmla="*/ 505435 h 973149"/>
                <a:gd name="connsiteX3" fmla="*/ 1682267 w 1682267"/>
                <a:gd name="connsiteY3" fmla="*/ 76124 h 973149"/>
                <a:gd name="connsiteX4" fmla="*/ 1682267 w 1682267"/>
                <a:gd name="connsiteY4" fmla="*/ 53492 h 973149"/>
                <a:gd name="connsiteX5" fmla="*/ 1585570 w 1682267"/>
                <a:gd name="connsiteY5" fmla="*/ 0 h 973149"/>
                <a:gd name="connsiteX6" fmla="*/ 0 w 1682267"/>
                <a:gd name="connsiteY6" fmla="*/ 0 h 973149"/>
                <a:gd name="connsiteX7" fmla="*/ 24689 w 1682267"/>
                <a:gd name="connsiteY7" fmla="*/ 505435 h 973149"/>
                <a:gd name="connsiteX8" fmla="*/ 27432 w 1682267"/>
                <a:gd name="connsiteY8" fmla="*/ 505435 h 97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267" h="973149">
                  <a:moveTo>
                    <a:pt x="27432" y="505435"/>
                  </a:moveTo>
                  <a:cubicBezTo>
                    <a:pt x="61722" y="748208"/>
                    <a:pt x="183794" y="973150"/>
                    <a:pt x="842848" y="973150"/>
                  </a:cubicBezTo>
                  <a:cubicBezTo>
                    <a:pt x="1467612" y="973150"/>
                    <a:pt x="1621917" y="785927"/>
                    <a:pt x="1661008" y="505435"/>
                  </a:cubicBezTo>
                  <a:cubicBezTo>
                    <a:pt x="1682267" y="363474"/>
                    <a:pt x="1682267" y="230429"/>
                    <a:pt x="1682267" y="76124"/>
                  </a:cubicBezTo>
                  <a:lnTo>
                    <a:pt x="1682267" y="53492"/>
                  </a:lnTo>
                  <a:cubicBezTo>
                    <a:pt x="1681582" y="17145"/>
                    <a:pt x="1681582" y="0"/>
                    <a:pt x="1585570" y="0"/>
                  </a:cubicBezTo>
                  <a:lnTo>
                    <a:pt x="0" y="0"/>
                  </a:lnTo>
                  <a:cubicBezTo>
                    <a:pt x="5486" y="196825"/>
                    <a:pt x="13716" y="408737"/>
                    <a:pt x="24689" y="505435"/>
                  </a:cubicBezTo>
                  <a:lnTo>
                    <a:pt x="27432" y="505435"/>
                  </a:lnTo>
                  <a:close/>
                </a:path>
              </a:pathLst>
            </a:custGeom>
            <a:solidFill>
              <a:srgbClr val="DE0058"/>
            </a:solidFill>
            <a:ln w="6858" cap="flat">
              <a:noFill/>
              <a:prstDash val="solid"/>
              <a:miter/>
            </a:ln>
          </p:spPr>
          <p:txBody>
            <a:bodyPr rtlCol="0" anchor="ctr"/>
            <a:lstStyle/>
            <a:p>
              <a:endParaRPr lang="nl-NL"/>
            </a:p>
          </p:txBody>
        </p:sp>
      </p:grpSp>
    </p:spTree>
    <p:extLst>
      <p:ext uri="{BB962C8B-B14F-4D97-AF65-F5344CB8AC3E}">
        <p14:creationId xmlns:p14="http://schemas.microsoft.com/office/powerpoint/2010/main" val="2035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 fill="hold"/>
                                        <p:tgtEl>
                                          <p:spTgt spid="7"/>
                                        </p:tgtEl>
                                        <p:attrNameLst>
                                          <p:attrName>ppt_x</p:attrName>
                                        </p:attrNameLst>
                                      </p:cBhvr>
                                      <p:tavLst>
                                        <p:tav tm="0">
                                          <p:val>
                                            <p:strVal val="0-#ppt_w/2"/>
                                          </p:val>
                                        </p:tav>
                                        <p:tav tm="100000">
                                          <p:val>
                                            <p:strVal val="#ppt_x"/>
                                          </p:val>
                                        </p:tav>
                                      </p:tavLst>
                                    </p:anim>
                                    <p:anim calcmode="lin" valueType="num">
                                      <p:cBhvr additive="base">
                                        <p:cTn id="8" dur="2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nimatie">
    <p:spTree>
      <p:nvGrpSpPr>
        <p:cNvPr id="1" name=""/>
        <p:cNvGrpSpPr/>
        <p:nvPr/>
      </p:nvGrpSpPr>
      <p:grpSpPr>
        <a:xfrm>
          <a:off x="0" y="0"/>
          <a:ext cx="0" cy="0"/>
          <a:chOff x="0" y="0"/>
          <a:chExt cx="0" cy="0"/>
        </a:xfrm>
      </p:grpSpPr>
      <p:pic>
        <p:nvPicPr>
          <p:cNvPr id="2" name="Goudappel _ logo screensaver_1">
            <a:hlinkClick r:id="" action="ppaction://media"/>
            <a:extLst>
              <a:ext uri="{FF2B5EF4-FFF2-40B4-BE49-F238E27FC236}">
                <a16:creationId xmlns:a16="http://schemas.microsoft.com/office/drawing/2014/main" id="{8FE544A7-8781-4E78-B5E0-37FABFF0A706}"/>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58057" y="0"/>
            <a:ext cx="12250057" cy="6890774"/>
          </a:xfrm>
          <a:prstGeom prst="rect">
            <a:avLst/>
          </a:prstGeom>
        </p:spPr>
      </p:pic>
      <p:sp>
        <p:nvSpPr>
          <p:cNvPr id="3" name="Tekstvak 2">
            <a:extLst>
              <a:ext uri="{FF2B5EF4-FFF2-40B4-BE49-F238E27FC236}">
                <a16:creationId xmlns:a16="http://schemas.microsoft.com/office/drawing/2014/main" id="{573F4C1B-895A-453A-926C-CE5134776962}"/>
              </a:ext>
            </a:extLst>
          </p:cNvPr>
          <p:cNvSpPr txBox="1"/>
          <p:nvPr userDrawn="1"/>
        </p:nvSpPr>
        <p:spPr>
          <a:xfrm>
            <a:off x="2863551" y="3915834"/>
            <a:ext cx="5185834" cy="477054"/>
          </a:xfrm>
          <a:prstGeom prst="rect">
            <a:avLst/>
          </a:prstGeom>
          <a:noFill/>
        </p:spPr>
        <p:txBody>
          <a:bodyPr wrap="square" rtlCol="0">
            <a:spAutoFit/>
          </a:bodyPr>
          <a:lstStyle/>
          <a:p>
            <a:r>
              <a:rPr lang="nl-NL" sz="2500" b="1" spc="180" baseline="0" dirty="0">
                <a:solidFill>
                  <a:schemeClr val="bg1"/>
                </a:solidFill>
                <a:latin typeface="+mj-lt"/>
                <a:ea typeface="Segoe UI Black" panose="020B0A02040204020203" pitchFamily="34" charset="0"/>
              </a:rPr>
              <a:t>MOBILITEIT BEWEEGT ONS</a:t>
            </a:r>
          </a:p>
        </p:txBody>
      </p:sp>
    </p:spTree>
    <p:extLst>
      <p:ext uri="{BB962C8B-B14F-4D97-AF65-F5344CB8AC3E}">
        <p14:creationId xmlns:p14="http://schemas.microsoft.com/office/powerpoint/2010/main" val="176443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7" fill="hold"/>
                                        <p:tgtEl>
                                          <p:spTgt spid="2"/>
                                        </p:tgtEl>
                                      </p:cBhvr>
                                    </p:cmd>
                                  </p:childTnLst>
                                </p:cTn>
                              </p:par>
                            </p:childTnLst>
                          </p:cTn>
                        </p:par>
                        <p:par>
                          <p:cTn id="7" fill="hold">
                            <p:stCondLst>
                              <p:cond delay="2837"/>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imatie (EN)">
    <p:spTree>
      <p:nvGrpSpPr>
        <p:cNvPr id="1" name=""/>
        <p:cNvGrpSpPr/>
        <p:nvPr/>
      </p:nvGrpSpPr>
      <p:grpSpPr>
        <a:xfrm>
          <a:off x="0" y="0"/>
          <a:ext cx="0" cy="0"/>
          <a:chOff x="0" y="0"/>
          <a:chExt cx="0" cy="0"/>
        </a:xfrm>
      </p:grpSpPr>
      <p:pic>
        <p:nvPicPr>
          <p:cNvPr id="2" name="Goudappel _ logo screensaver_1">
            <a:hlinkClick r:id="" action="ppaction://media"/>
            <a:extLst>
              <a:ext uri="{FF2B5EF4-FFF2-40B4-BE49-F238E27FC236}">
                <a16:creationId xmlns:a16="http://schemas.microsoft.com/office/drawing/2014/main" id="{8FE544A7-8781-4E78-B5E0-37FABFF0A706}"/>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58057" y="0"/>
            <a:ext cx="12250057" cy="6890774"/>
          </a:xfrm>
          <a:prstGeom prst="rect">
            <a:avLst/>
          </a:prstGeom>
        </p:spPr>
      </p:pic>
      <p:sp>
        <p:nvSpPr>
          <p:cNvPr id="3" name="Tekstvak 2">
            <a:extLst>
              <a:ext uri="{FF2B5EF4-FFF2-40B4-BE49-F238E27FC236}">
                <a16:creationId xmlns:a16="http://schemas.microsoft.com/office/drawing/2014/main" id="{573F4C1B-895A-453A-926C-CE5134776962}"/>
              </a:ext>
            </a:extLst>
          </p:cNvPr>
          <p:cNvSpPr txBox="1"/>
          <p:nvPr userDrawn="1"/>
        </p:nvSpPr>
        <p:spPr>
          <a:xfrm>
            <a:off x="2863551" y="3915834"/>
            <a:ext cx="5185834" cy="477054"/>
          </a:xfrm>
          <a:prstGeom prst="rect">
            <a:avLst/>
          </a:prstGeom>
          <a:noFill/>
        </p:spPr>
        <p:txBody>
          <a:bodyPr wrap="square" rtlCol="0">
            <a:spAutoFit/>
          </a:bodyPr>
          <a:lstStyle/>
          <a:p>
            <a:r>
              <a:rPr lang="nl-NL" sz="2500" b="1" spc="180" baseline="0" dirty="0">
                <a:solidFill>
                  <a:schemeClr val="bg1"/>
                </a:solidFill>
                <a:latin typeface="+mj-lt"/>
                <a:ea typeface="Segoe UI Black" panose="020B0A02040204020203" pitchFamily="34" charset="0"/>
              </a:rPr>
              <a:t>MOBILITY MOVES US</a:t>
            </a:r>
          </a:p>
        </p:txBody>
      </p:sp>
    </p:spTree>
    <p:extLst>
      <p:ext uri="{BB962C8B-B14F-4D97-AF65-F5344CB8AC3E}">
        <p14:creationId xmlns:p14="http://schemas.microsoft.com/office/powerpoint/2010/main" val="96067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7" fill="hold"/>
                                        <p:tgtEl>
                                          <p:spTgt spid="2"/>
                                        </p:tgtEl>
                                      </p:cBhvr>
                                    </p:cmd>
                                  </p:childTnLst>
                                </p:cTn>
                              </p:par>
                            </p:childTnLst>
                          </p:cTn>
                        </p:par>
                        <p:par>
                          <p:cTn id="7" fill="hold">
                            <p:stCondLst>
                              <p:cond delay="2837"/>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childTnLst>
        </p:cTn>
      </p:par>
    </p:tnLst>
    <p:bldLst>
      <p:bldP spid="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nimatie (DE)">
    <p:spTree>
      <p:nvGrpSpPr>
        <p:cNvPr id="1" name=""/>
        <p:cNvGrpSpPr/>
        <p:nvPr/>
      </p:nvGrpSpPr>
      <p:grpSpPr>
        <a:xfrm>
          <a:off x="0" y="0"/>
          <a:ext cx="0" cy="0"/>
          <a:chOff x="0" y="0"/>
          <a:chExt cx="0" cy="0"/>
        </a:xfrm>
      </p:grpSpPr>
      <p:pic>
        <p:nvPicPr>
          <p:cNvPr id="2" name="Goudappel _ logo screensaver_1">
            <a:hlinkClick r:id="" action="ppaction://media"/>
            <a:extLst>
              <a:ext uri="{FF2B5EF4-FFF2-40B4-BE49-F238E27FC236}">
                <a16:creationId xmlns:a16="http://schemas.microsoft.com/office/drawing/2014/main" id="{8FE544A7-8781-4E78-B5E0-37FABFF0A706}"/>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58057" y="0"/>
            <a:ext cx="12250057" cy="6890774"/>
          </a:xfrm>
          <a:prstGeom prst="rect">
            <a:avLst/>
          </a:prstGeom>
        </p:spPr>
      </p:pic>
      <p:sp>
        <p:nvSpPr>
          <p:cNvPr id="3" name="Tekstvak 2">
            <a:extLst>
              <a:ext uri="{FF2B5EF4-FFF2-40B4-BE49-F238E27FC236}">
                <a16:creationId xmlns:a16="http://schemas.microsoft.com/office/drawing/2014/main" id="{573F4C1B-895A-453A-926C-CE5134776962}"/>
              </a:ext>
            </a:extLst>
          </p:cNvPr>
          <p:cNvSpPr txBox="1"/>
          <p:nvPr userDrawn="1"/>
        </p:nvSpPr>
        <p:spPr>
          <a:xfrm>
            <a:off x="2863551" y="3915834"/>
            <a:ext cx="5185834" cy="477054"/>
          </a:xfrm>
          <a:prstGeom prst="rect">
            <a:avLst/>
          </a:prstGeom>
          <a:noFill/>
        </p:spPr>
        <p:txBody>
          <a:bodyPr wrap="square" rtlCol="0">
            <a:spAutoFit/>
          </a:bodyPr>
          <a:lstStyle/>
          <a:p>
            <a:r>
              <a:rPr lang="nl-NL" sz="2500" b="1" spc="180" baseline="0" dirty="0">
                <a:solidFill>
                  <a:schemeClr val="bg1"/>
                </a:solidFill>
                <a:latin typeface="+mj-lt"/>
                <a:ea typeface="Segoe UI Black" panose="020B0A02040204020203" pitchFamily="34" charset="0"/>
              </a:rPr>
              <a:t>MOBILITÄT BEWEGT UNS</a:t>
            </a:r>
          </a:p>
        </p:txBody>
      </p:sp>
    </p:spTree>
    <p:extLst>
      <p:ext uri="{BB962C8B-B14F-4D97-AF65-F5344CB8AC3E}">
        <p14:creationId xmlns:p14="http://schemas.microsoft.com/office/powerpoint/2010/main" val="256265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7" fill="hold"/>
                                        <p:tgtEl>
                                          <p:spTgt spid="2"/>
                                        </p:tgtEl>
                                      </p:cBhvr>
                                    </p:cmd>
                                  </p:childTnLst>
                                </p:cTn>
                              </p:par>
                            </p:childTnLst>
                          </p:cTn>
                        </p:par>
                        <p:par>
                          <p:cTn id="7" fill="hold">
                            <p:stCondLst>
                              <p:cond delay="2837"/>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childTnLst>
        </p:cTn>
      </p:par>
    </p:tnLst>
    <p:bldLst>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62375B2-58C7-4B5D-B950-2BFB4051CF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7399" y="2755894"/>
            <a:ext cx="7903032" cy="1791620"/>
          </a:xfrm>
          <a:prstGeom prst="rect">
            <a:avLst/>
          </a:prstGeom>
        </p:spPr>
      </p:pic>
      <p:sp>
        <p:nvSpPr>
          <p:cNvPr id="6" name="Tekstvak 5">
            <a:extLst>
              <a:ext uri="{FF2B5EF4-FFF2-40B4-BE49-F238E27FC236}">
                <a16:creationId xmlns:a16="http://schemas.microsoft.com/office/drawing/2014/main" id="{DB202868-7253-4C2C-8333-021AF25E8097}"/>
              </a:ext>
            </a:extLst>
          </p:cNvPr>
          <p:cNvSpPr txBox="1"/>
          <p:nvPr userDrawn="1"/>
        </p:nvSpPr>
        <p:spPr>
          <a:xfrm>
            <a:off x="1968502" y="4186767"/>
            <a:ext cx="5185834" cy="477054"/>
          </a:xfrm>
          <a:prstGeom prst="rect">
            <a:avLst/>
          </a:prstGeom>
          <a:noFill/>
        </p:spPr>
        <p:txBody>
          <a:bodyPr wrap="square" rtlCol="0">
            <a:spAutoFit/>
          </a:bodyPr>
          <a:lstStyle/>
          <a:p>
            <a:r>
              <a:rPr lang="nl-NL" sz="2500" b="1" spc="180" baseline="0" dirty="0">
                <a:solidFill>
                  <a:schemeClr val="bg1"/>
                </a:solidFill>
                <a:latin typeface="+mj-lt"/>
                <a:ea typeface="Segoe UI Black" panose="020B0A02040204020203" pitchFamily="34" charset="0"/>
              </a:rPr>
              <a:t>MOBILITEIT BEWEEGT ONS</a:t>
            </a:r>
          </a:p>
        </p:txBody>
      </p:sp>
    </p:spTree>
    <p:extLst>
      <p:ext uri="{BB962C8B-B14F-4D97-AF65-F5344CB8AC3E}">
        <p14:creationId xmlns:p14="http://schemas.microsoft.com/office/powerpoint/2010/main" val="228339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EN)">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62375B2-58C7-4B5D-B950-2BFB4051CF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57399" y="2755894"/>
            <a:ext cx="7903032" cy="1791619"/>
          </a:xfrm>
          <a:prstGeom prst="rect">
            <a:avLst/>
          </a:prstGeom>
        </p:spPr>
      </p:pic>
      <p:sp>
        <p:nvSpPr>
          <p:cNvPr id="6" name="Tekstvak 5">
            <a:extLst>
              <a:ext uri="{FF2B5EF4-FFF2-40B4-BE49-F238E27FC236}">
                <a16:creationId xmlns:a16="http://schemas.microsoft.com/office/drawing/2014/main" id="{DB202868-7253-4C2C-8333-021AF25E8097}"/>
              </a:ext>
            </a:extLst>
          </p:cNvPr>
          <p:cNvSpPr txBox="1"/>
          <p:nvPr userDrawn="1"/>
        </p:nvSpPr>
        <p:spPr>
          <a:xfrm>
            <a:off x="1968502" y="4186767"/>
            <a:ext cx="5185834" cy="477054"/>
          </a:xfrm>
          <a:prstGeom prst="rect">
            <a:avLst/>
          </a:prstGeom>
          <a:noFill/>
        </p:spPr>
        <p:txBody>
          <a:bodyPr wrap="square" rtlCol="0">
            <a:spAutoFit/>
          </a:bodyPr>
          <a:lstStyle/>
          <a:p>
            <a:r>
              <a:rPr lang="nl-NL" sz="2500" b="1" spc="180" baseline="0" dirty="0">
                <a:solidFill>
                  <a:schemeClr val="bg1"/>
                </a:solidFill>
                <a:latin typeface="+mj-lt"/>
                <a:ea typeface="Segoe UI Black" panose="020B0A02040204020203" pitchFamily="34" charset="0"/>
              </a:rPr>
              <a:t>MOBILITY MOVES US</a:t>
            </a:r>
          </a:p>
        </p:txBody>
      </p:sp>
    </p:spTree>
    <p:extLst>
      <p:ext uri="{BB962C8B-B14F-4D97-AF65-F5344CB8AC3E}">
        <p14:creationId xmlns:p14="http://schemas.microsoft.com/office/powerpoint/2010/main" val="235006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4718ED-E3F0-4F10-B8C8-70CE30ACE101}"/>
              </a:ext>
            </a:extLst>
          </p:cNvPr>
          <p:cNvSpPr>
            <a:spLocks noGrp="1"/>
          </p:cNvSpPr>
          <p:nvPr>
            <p:ph type="title"/>
          </p:nvPr>
        </p:nvSpPr>
        <p:spPr>
          <a:xfrm>
            <a:off x="766762" y="795607"/>
            <a:ext cx="10658475" cy="553998"/>
          </a:xfrm>
          <a:prstGeom prst="rect">
            <a:avLst/>
          </a:prstGeom>
        </p:spPr>
        <p:txBody>
          <a:bodyPr vert="horz" wrap="square" lIns="0" tIns="0" rIns="0" bIns="0" rtlCol="0" anchor="b">
            <a:spAutoFit/>
          </a:bodyPr>
          <a:lstStyle/>
          <a:p>
            <a:r>
              <a:rPr lang="nl-NL" dirty="0"/>
              <a:t>HELE LANGE TITEL OP DEZE PAGINA</a:t>
            </a:r>
          </a:p>
        </p:txBody>
      </p:sp>
      <p:sp>
        <p:nvSpPr>
          <p:cNvPr id="3" name="Tijdelijke aanduiding voor tekst 2">
            <a:extLst>
              <a:ext uri="{FF2B5EF4-FFF2-40B4-BE49-F238E27FC236}">
                <a16:creationId xmlns:a16="http://schemas.microsoft.com/office/drawing/2014/main" id="{AC26F8FA-0D51-4A33-8276-869037FC806F}"/>
              </a:ext>
            </a:extLst>
          </p:cNvPr>
          <p:cNvSpPr>
            <a:spLocks noGrp="1"/>
          </p:cNvSpPr>
          <p:nvPr>
            <p:ph type="body" idx="1"/>
          </p:nvPr>
        </p:nvSpPr>
        <p:spPr>
          <a:xfrm>
            <a:off x="766763" y="1808163"/>
            <a:ext cx="10658475" cy="4105275"/>
          </a:xfrm>
          <a:prstGeom prst="rect">
            <a:avLst/>
          </a:prstGeom>
        </p:spPr>
        <p:txBody>
          <a:bodyPr vert="horz" wrap="square"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63C3F7FF-A07B-46E4-9B49-F60926D3F62B}"/>
              </a:ext>
            </a:extLst>
          </p:cNvPr>
          <p:cNvSpPr>
            <a:spLocks noGrp="1"/>
          </p:cNvSpPr>
          <p:nvPr>
            <p:ph type="dt" sz="half" idx="2"/>
          </p:nvPr>
        </p:nvSpPr>
        <p:spPr>
          <a:xfrm>
            <a:off x="9840687" y="6296477"/>
            <a:ext cx="1584549" cy="365125"/>
          </a:xfrm>
          <a:prstGeom prst="rect">
            <a:avLst/>
          </a:prstGeom>
        </p:spPr>
        <p:txBody>
          <a:bodyPr vert="horz" lIns="0" tIns="0" rIns="0" bIns="0" rtlCol="0" anchor="ctr"/>
          <a:lstStyle>
            <a:lvl1pPr algn="l">
              <a:defRPr sz="900">
                <a:solidFill>
                  <a:schemeClr val="tx1"/>
                </a:solidFill>
                <a:latin typeface="Segoe UI Light" panose="020B0502040204020203" pitchFamily="34" charset="0"/>
                <a:cs typeface="Segoe UI Light" panose="020B0502040204020203" pitchFamily="34" charset="0"/>
              </a:defRPr>
            </a:lvl1p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747E97D0-4EAA-4B55-9410-C69EFF2C6FDE}"/>
              </a:ext>
            </a:extLst>
          </p:cNvPr>
          <p:cNvSpPr>
            <a:spLocks noGrp="1"/>
          </p:cNvSpPr>
          <p:nvPr>
            <p:ph type="ftr" sz="quarter" idx="3"/>
          </p:nvPr>
        </p:nvSpPr>
        <p:spPr>
          <a:xfrm>
            <a:off x="766764" y="6296477"/>
            <a:ext cx="8909080" cy="365125"/>
          </a:xfrm>
          <a:prstGeom prst="rect">
            <a:avLst/>
          </a:prstGeom>
        </p:spPr>
        <p:txBody>
          <a:bodyPr vert="horz" lIns="91440" tIns="45720" rIns="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r>
              <a:rPr lang="nl-NL"/>
              <a:t>PLATOS 2024</a:t>
            </a:r>
            <a:endParaRPr lang="nl-NL" dirty="0"/>
          </a:p>
        </p:txBody>
      </p:sp>
      <p:sp>
        <p:nvSpPr>
          <p:cNvPr id="6" name="Tijdelijke aanduiding voor dianummer 5">
            <a:extLst>
              <a:ext uri="{FF2B5EF4-FFF2-40B4-BE49-F238E27FC236}">
                <a16:creationId xmlns:a16="http://schemas.microsoft.com/office/drawing/2014/main" id="{5D8A997B-AB06-4709-9341-ECAB0934AB5F}"/>
              </a:ext>
            </a:extLst>
          </p:cNvPr>
          <p:cNvSpPr>
            <a:spLocks noGrp="1"/>
          </p:cNvSpPr>
          <p:nvPr>
            <p:ph type="sldNum" sz="quarter" idx="4"/>
          </p:nvPr>
        </p:nvSpPr>
        <p:spPr>
          <a:xfrm>
            <a:off x="11425238" y="6296477"/>
            <a:ext cx="766761" cy="365125"/>
          </a:xfrm>
          <a:prstGeom prst="rect">
            <a:avLst/>
          </a:prstGeom>
        </p:spPr>
        <p:txBody>
          <a:bodyPr vert="horz" lIns="91440" tIns="45720" rIns="144000" bIns="45720" rtlCol="0" anchor="ctr"/>
          <a:lstStyle>
            <a:lvl1pPr algn="r">
              <a:defRPr sz="900">
                <a:solidFill>
                  <a:schemeClr val="tx1"/>
                </a:solidFill>
                <a:latin typeface="Segoe UI Light" panose="020B0502040204020203" pitchFamily="34" charset="0"/>
                <a:cs typeface="Segoe UI Light" panose="020B0502040204020203" pitchFamily="34" charset="0"/>
              </a:defRPr>
            </a:lvl1pPr>
          </a:lstStyle>
          <a:p>
            <a:fld id="{30EB25C8-E9E3-4D25-B37F-35DF7D8D9C13}" type="slidenum">
              <a:rPr lang="nl-NL" smtClean="0"/>
              <a:pPr/>
              <a:t>‹nr.›</a:t>
            </a:fld>
            <a:endParaRPr lang="nl-NL" dirty="0"/>
          </a:p>
        </p:txBody>
      </p:sp>
      <p:sp>
        <p:nvSpPr>
          <p:cNvPr id="11" name="Tekstvak 10">
            <a:extLst>
              <a:ext uri="{FF2B5EF4-FFF2-40B4-BE49-F238E27FC236}">
                <a16:creationId xmlns:a16="http://schemas.microsoft.com/office/drawing/2014/main" id="{923D32FD-209E-473D-8057-58C9164B3FC9}"/>
              </a:ext>
            </a:extLst>
          </p:cNvPr>
          <p:cNvSpPr txBox="1"/>
          <p:nvPr userDrawn="1"/>
        </p:nvSpPr>
        <p:spPr>
          <a:xfrm>
            <a:off x="9675845" y="6296477"/>
            <a:ext cx="164842" cy="365125"/>
          </a:xfrm>
          <a:prstGeom prst="rect">
            <a:avLst/>
          </a:prstGeom>
          <a:noFill/>
        </p:spPr>
        <p:txBody>
          <a:bodyPr wrap="square" lIns="0" tIns="0" rIns="0" bIns="0" rtlCol="0" anchor="ctr">
            <a:noAutofit/>
          </a:bodyPr>
          <a:lstStyle/>
          <a:p>
            <a:pPr algn="ctr"/>
            <a:r>
              <a:rPr lang="nl-NL" sz="900" dirty="0">
                <a:solidFill>
                  <a:schemeClr val="tx1"/>
                </a:solidFill>
                <a:latin typeface="Segoe UI Light" panose="020B0502040204020203" pitchFamily="34" charset="0"/>
                <a:cs typeface="Segoe UI Light" panose="020B0502040204020203" pitchFamily="34" charset="0"/>
              </a:rPr>
              <a:t>-</a:t>
            </a:r>
          </a:p>
        </p:txBody>
      </p:sp>
      <p:pic>
        <p:nvPicPr>
          <p:cNvPr id="9" name="Graphic 8">
            <a:extLst>
              <a:ext uri="{FF2B5EF4-FFF2-40B4-BE49-F238E27FC236}">
                <a16:creationId xmlns:a16="http://schemas.microsoft.com/office/drawing/2014/main" id="{3BD69453-11C9-4330-800C-3404CB679109}"/>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1487600" y="6328800"/>
            <a:ext cx="320400" cy="320400"/>
          </a:xfrm>
          <a:prstGeom prst="rect">
            <a:avLst/>
          </a:prstGeom>
        </p:spPr>
      </p:pic>
    </p:spTree>
    <p:extLst>
      <p:ext uri="{BB962C8B-B14F-4D97-AF65-F5344CB8AC3E}">
        <p14:creationId xmlns:p14="http://schemas.microsoft.com/office/powerpoint/2010/main" val="2476703950"/>
      </p:ext>
    </p:extLst>
  </p:cSld>
  <p:clrMap bg1="lt1" tx1="dk1" bg2="lt2" tx2="dk2" accent1="accent1" accent2="accent2" accent3="accent3" accent4="accent4" accent5="accent5" accent6="accent6" hlink="hlink" folHlink="folHlink"/>
  <p:sldLayoutIdLst>
    <p:sldLayoutId id="2147483679" r:id="rId1"/>
    <p:sldLayoutId id="2147483650" r:id="rId2"/>
    <p:sldLayoutId id="2147483677" r:id="rId3"/>
    <p:sldLayoutId id="2147483665" r:id="rId4"/>
    <p:sldLayoutId id="2147483663" r:id="rId5"/>
    <p:sldLayoutId id="2147483682" r:id="rId6"/>
    <p:sldLayoutId id="2147483683" r:id="rId7"/>
    <p:sldLayoutId id="2147483660" r:id="rId8"/>
    <p:sldLayoutId id="2147483684" r:id="rId9"/>
    <p:sldLayoutId id="2147483685" r:id="rId10"/>
    <p:sldLayoutId id="2147483680" r:id="rId11"/>
    <p:sldLayoutId id="2147483667" r:id="rId12"/>
    <p:sldLayoutId id="2147483668" r:id="rId13"/>
    <p:sldLayoutId id="2147483669" r:id="rId14"/>
    <p:sldLayoutId id="2147483681" r:id="rId15"/>
    <p:sldLayoutId id="2147483678" r:id="rId16"/>
    <p:sldLayoutId id="2147483670" r:id="rId17"/>
    <p:sldLayoutId id="2147483671" r:id="rId18"/>
    <p:sldLayoutId id="2147483672" r:id="rId19"/>
    <p:sldLayoutId id="2147483673" r:id="rId20"/>
    <p:sldLayoutId id="2147483675" r:id="rId21"/>
    <p:sldLayoutId id="2147483674" r:id="rId22"/>
    <p:sldLayoutId id="2147483651" r:id="rId23"/>
    <p:sldLayoutId id="2147483654" r:id="rId24"/>
    <p:sldLayoutId id="2147483655" r:id="rId25"/>
    <p:sldLayoutId id="2147483676" r:id="rId26"/>
    <p:sldLayoutId id="2147483661" r:id="rId27"/>
    <p:sldLayoutId id="2147483686" r:id="rId28"/>
    <p:sldLayoutId id="2147483687" r:id="rId29"/>
  </p:sldLayoutIdLst>
  <p:hf hdr="0"/>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5" userDrawn="1">
          <p15:clr>
            <a:srgbClr val="F26B43"/>
          </p15:clr>
        </p15:guide>
        <p15:guide id="2" pos="3840" userDrawn="1">
          <p15:clr>
            <a:srgbClr val="F26B43"/>
          </p15:clr>
        </p15:guide>
        <p15:guide id="3" orient="horz" pos="3725" userDrawn="1">
          <p15:clr>
            <a:srgbClr val="F26B43"/>
          </p15:clr>
        </p15:guide>
        <p15:guide id="4" pos="483" userDrawn="1">
          <p15:clr>
            <a:srgbClr val="F26B43"/>
          </p15:clr>
        </p15:guide>
        <p15:guide id="5" pos="7197" userDrawn="1">
          <p15:clr>
            <a:srgbClr val="F26B43"/>
          </p15:clr>
        </p15:guide>
        <p15:guide id="6" orient="horz" pos="243" userDrawn="1">
          <p15:clr>
            <a:srgbClr val="F26B43"/>
          </p15:clr>
        </p15:guide>
        <p15:guide id="7" orient="horz" pos="4088" userDrawn="1">
          <p15:clr>
            <a:srgbClr val="F26B43"/>
          </p15:clr>
        </p15:guide>
        <p15:guide id="8" orient="horz" pos="1139" userDrawn="1">
          <p15:clr>
            <a:srgbClr val="F26B43"/>
          </p15:clr>
        </p15:guide>
        <p15:guide id="9" orient="horz" pos="586" userDrawn="1">
          <p15:clr>
            <a:srgbClr val="F26B43"/>
          </p15:clr>
        </p15:guide>
        <p15:guide id="10" orient="horz" pos="4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23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472EB-C75C-A2C0-3B7E-DC4658EA6941}"/>
              </a:ext>
            </a:extLst>
          </p:cNvPr>
          <p:cNvSpPr>
            <a:spLocks noGrp="1"/>
          </p:cNvSpPr>
          <p:nvPr>
            <p:ph type="title"/>
          </p:nvPr>
        </p:nvSpPr>
        <p:spPr/>
        <p:txBody>
          <a:bodyPr/>
          <a:lstStyle/>
          <a:p>
            <a:r>
              <a:rPr lang="en-US" dirty="0" err="1"/>
              <a:t>Verschillen</a:t>
            </a:r>
            <a:r>
              <a:rPr lang="en-US" dirty="0"/>
              <a:t> </a:t>
            </a:r>
            <a:r>
              <a:rPr lang="en-US" dirty="0" err="1"/>
              <a:t>mannen</a:t>
            </a:r>
            <a:r>
              <a:rPr lang="en-US" dirty="0"/>
              <a:t> </a:t>
            </a:r>
            <a:r>
              <a:rPr lang="en-US" dirty="0" err="1"/>
              <a:t>en</a:t>
            </a:r>
            <a:r>
              <a:rPr lang="en-US" dirty="0"/>
              <a:t> </a:t>
            </a:r>
            <a:r>
              <a:rPr lang="en-US" dirty="0" err="1"/>
              <a:t>vrouwen</a:t>
            </a:r>
            <a:endParaRPr lang="nl-NL" dirty="0"/>
          </a:p>
        </p:txBody>
      </p:sp>
      <p:sp>
        <p:nvSpPr>
          <p:cNvPr id="4" name="Tijdelijke aanduiding voor datum 3">
            <a:extLst>
              <a:ext uri="{FF2B5EF4-FFF2-40B4-BE49-F238E27FC236}">
                <a16:creationId xmlns:a16="http://schemas.microsoft.com/office/drawing/2014/main" id="{FA7B77C0-4235-23BD-77D2-F5E8D2C5293B}"/>
              </a:ext>
            </a:extLst>
          </p:cNvPr>
          <p:cNvSpPr>
            <a:spLocks noGrp="1"/>
          </p:cNvSpPr>
          <p:nvPr>
            <p:ph type="dt" sz="half" idx="10"/>
          </p:nvPr>
        </p:nvSpPr>
        <p:spPr/>
        <p:txBody>
          <a:bodyPr/>
          <a:lstStyle/>
          <a:p>
            <a:r>
              <a:rPr lang="nl-NL"/>
              <a:t>5 maart 2024</a:t>
            </a:r>
          </a:p>
        </p:txBody>
      </p:sp>
      <p:sp>
        <p:nvSpPr>
          <p:cNvPr id="5" name="Tijdelijke aanduiding voor voettekst 4">
            <a:extLst>
              <a:ext uri="{FF2B5EF4-FFF2-40B4-BE49-F238E27FC236}">
                <a16:creationId xmlns:a16="http://schemas.microsoft.com/office/drawing/2014/main" id="{148C89E0-F234-7DD9-A045-BD98E5EA19B7}"/>
              </a:ext>
            </a:extLst>
          </p:cNvPr>
          <p:cNvSpPr>
            <a:spLocks noGrp="1"/>
          </p:cNvSpPr>
          <p:nvPr>
            <p:ph type="ftr" sz="quarter" idx="11"/>
          </p:nvPr>
        </p:nvSpPr>
        <p:spPr/>
        <p:txBody>
          <a:bodyPr/>
          <a:lstStyle/>
          <a:p>
            <a:r>
              <a:rPr lang="nl-NL"/>
              <a:t>PLATOS 2024</a:t>
            </a:r>
          </a:p>
        </p:txBody>
      </p:sp>
      <p:sp>
        <p:nvSpPr>
          <p:cNvPr id="6" name="Tijdelijke aanduiding voor dianummer 5">
            <a:extLst>
              <a:ext uri="{FF2B5EF4-FFF2-40B4-BE49-F238E27FC236}">
                <a16:creationId xmlns:a16="http://schemas.microsoft.com/office/drawing/2014/main" id="{611EE210-429C-57EC-18B1-4C2ECE75FC76}"/>
              </a:ext>
            </a:extLst>
          </p:cNvPr>
          <p:cNvSpPr>
            <a:spLocks noGrp="1"/>
          </p:cNvSpPr>
          <p:nvPr>
            <p:ph type="sldNum" sz="quarter" idx="4"/>
          </p:nvPr>
        </p:nvSpPr>
        <p:spPr/>
        <p:txBody>
          <a:bodyPr/>
          <a:lstStyle/>
          <a:p>
            <a:fld id="{30EB25C8-E9E3-4D25-B37F-35DF7D8D9C13}" type="slidenum">
              <a:rPr lang="nl-NL" smtClean="0"/>
              <a:pPr/>
              <a:t>10</a:t>
            </a:fld>
            <a:endParaRPr lang="nl-NL"/>
          </a:p>
        </p:txBody>
      </p:sp>
      <p:graphicFrame>
        <p:nvGraphicFramePr>
          <p:cNvPr id="12" name="Tijdelijke aanduiding voor inhoud 11">
            <a:extLst>
              <a:ext uri="{FF2B5EF4-FFF2-40B4-BE49-F238E27FC236}">
                <a16:creationId xmlns:a16="http://schemas.microsoft.com/office/drawing/2014/main" id="{01040CD6-F4CB-1667-E222-0E3A2D2C4508}"/>
              </a:ext>
            </a:extLst>
          </p:cNvPr>
          <p:cNvGraphicFramePr>
            <a:graphicFrameLocks noGrp="1"/>
          </p:cNvGraphicFramePr>
          <p:nvPr>
            <p:ph idx="1"/>
          </p:nvPr>
        </p:nvGraphicFramePr>
        <p:xfrm>
          <a:off x="481774" y="1882642"/>
          <a:ext cx="5170487" cy="3621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ijdelijke aanduiding voor inhoud 12">
            <a:extLst>
              <a:ext uri="{FF2B5EF4-FFF2-40B4-BE49-F238E27FC236}">
                <a16:creationId xmlns:a16="http://schemas.microsoft.com/office/drawing/2014/main" id="{F0C8364A-A318-4B98-BCF3-443070BD1DEA}"/>
              </a:ext>
            </a:extLst>
          </p:cNvPr>
          <p:cNvGraphicFramePr>
            <a:graphicFrameLocks noGrp="1"/>
          </p:cNvGraphicFramePr>
          <p:nvPr>
            <p:ph idx="12"/>
          </p:nvPr>
        </p:nvGraphicFramePr>
        <p:xfrm>
          <a:off x="5969761" y="1882641"/>
          <a:ext cx="5170488" cy="3621024"/>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ep 7">
            <a:extLst>
              <a:ext uri="{FF2B5EF4-FFF2-40B4-BE49-F238E27FC236}">
                <a16:creationId xmlns:a16="http://schemas.microsoft.com/office/drawing/2014/main" id="{590FE5D9-C816-86C5-6524-718F634628E4}"/>
              </a:ext>
            </a:extLst>
          </p:cNvPr>
          <p:cNvGrpSpPr/>
          <p:nvPr/>
        </p:nvGrpSpPr>
        <p:grpSpPr>
          <a:xfrm>
            <a:off x="3518427" y="1807122"/>
            <a:ext cx="2292583" cy="1015663"/>
            <a:chOff x="2716859" y="2569759"/>
            <a:chExt cx="2292583" cy="1015663"/>
          </a:xfrm>
        </p:grpSpPr>
        <p:grpSp>
          <p:nvGrpSpPr>
            <p:cNvPr id="9" name="Groep 8">
              <a:extLst>
                <a:ext uri="{FF2B5EF4-FFF2-40B4-BE49-F238E27FC236}">
                  <a16:creationId xmlns:a16="http://schemas.microsoft.com/office/drawing/2014/main" id="{915776B6-1E71-219A-114D-7DD63D9F4C7C}"/>
                </a:ext>
              </a:extLst>
            </p:cNvPr>
            <p:cNvGrpSpPr/>
            <p:nvPr/>
          </p:nvGrpSpPr>
          <p:grpSpPr>
            <a:xfrm>
              <a:off x="2819265" y="2756086"/>
              <a:ext cx="2190177" cy="664299"/>
              <a:chOff x="1342408" y="2764701"/>
              <a:chExt cx="2190177" cy="664299"/>
            </a:xfrm>
          </p:grpSpPr>
          <p:sp>
            <p:nvSpPr>
              <p:cNvPr id="11" name="Rechthoek: afgeronde hoeken 10">
                <a:extLst>
                  <a:ext uri="{FF2B5EF4-FFF2-40B4-BE49-F238E27FC236}">
                    <a16:creationId xmlns:a16="http://schemas.microsoft.com/office/drawing/2014/main" id="{4B67527A-F635-A9D6-AD63-A46AA8ED9957}"/>
                  </a:ext>
                </a:extLst>
              </p:cNvPr>
              <p:cNvSpPr/>
              <p:nvPr/>
            </p:nvSpPr>
            <p:spPr>
              <a:xfrm>
                <a:off x="1342408" y="2764701"/>
                <a:ext cx="2190177" cy="664299"/>
              </a:xfrm>
              <a:custGeom>
                <a:avLst/>
                <a:gdLst>
                  <a:gd name="connsiteX0" fmla="*/ 0 w 2190177"/>
                  <a:gd name="connsiteY0" fmla="*/ 110719 h 664299"/>
                  <a:gd name="connsiteX1" fmla="*/ 110719 w 2190177"/>
                  <a:gd name="connsiteY1" fmla="*/ 0 h 664299"/>
                  <a:gd name="connsiteX2" fmla="*/ 622591 w 2190177"/>
                  <a:gd name="connsiteY2" fmla="*/ 0 h 664299"/>
                  <a:gd name="connsiteX3" fmla="*/ 1075401 w 2190177"/>
                  <a:gd name="connsiteY3" fmla="*/ 0 h 664299"/>
                  <a:gd name="connsiteX4" fmla="*/ 1606961 w 2190177"/>
                  <a:gd name="connsiteY4" fmla="*/ 0 h 664299"/>
                  <a:gd name="connsiteX5" fmla="*/ 2079458 w 2190177"/>
                  <a:gd name="connsiteY5" fmla="*/ 0 h 664299"/>
                  <a:gd name="connsiteX6" fmla="*/ 2190177 w 2190177"/>
                  <a:gd name="connsiteY6" fmla="*/ 110719 h 664299"/>
                  <a:gd name="connsiteX7" fmla="*/ 2190177 w 2190177"/>
                  <a:gd name="connsiteY7" fmla="*/ 553580 h 664299"/>
                  <a:gd name="connsiteX8" fmla="*/ 2079458 w 2190177"/>
                  <a:gd name="connsiteY8" fmla="*/ 664299 h 664299"/>
                  <a:gd name="connsiteX9" fmla="*/ 1547898 w 2190177"/>
                  <a:gd name="connsiteY9" fmla="*/ 664299 h 664299"/>
                  <a:gd name="connsiteX10" fmla="*/ 1036026 w 2190177"/>
                  <a:gd name="connsiteY10" fmla="*/ 664299 h 664299"/>
                  <a:gd name="connsiteX11" fmla="*/ 583216 w 2190177"/>
                  <a:gd name="connsiteY11" fmla="*/ 664299 h 664299"/>
                  <a:gd name="connsiteX12" fmla="*/ 110719 w 2190177"/>
                  <a:gd name="connsiteY12" fmla="*/ 664299 h 664299"/>
                  <a:gd name="connsiteX13" fmla="*/ 0 w 2190177"/>
                  <a:gd name="connsiteY13" fmla="*/ 553580 h 664299"/>
                  <a:gd name="connsiteX14" fmla="*/ 0 w 2190177"/>
                  <a:gd name="connsiteY14" fmla="*/ 110719 h 66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177" h="664299" fill="none" extrusionOk="0">
                    <a:moveTo>
                      <a:pt x="0" y="110719"/>
                    </a:moveTo>
                    <a:cubicBezTo>
                      <a:pt x="-765" y="48011"/>
                      <a:pt x="50686" y="-15076"/>
                      <a:pt x="110719" y="0"/>
                    </a:cubicBezTo>
                    <a:cubicBezTo>
                      <a:pt x="252140" y="-56244"/>
                      <a:pt x="374879" y="10358"/>
                      <a:pt x="622591" y="0"/>
                    </a:cubicBezTo>
                    <a:cubicBezTo>
                      <a:pt x="870303" y="-10358"/>
                      <a:pt x="875053" y="10115"/>
                      <a:pt x="1075401" y="0"/>
                    </a:cubicBezTo>
                    <a:cubicBezTo>
                      <a:pt x="1275749" y="-10115"/>
                      <a:pt x="1455538" y="30699"/>
                      <a:pt x="1606961" y="0"/>
                    </a:cubicBezTo>
                    <a:cubicBezTo>
                      <a:pt x="1758384" y="-30699"/>
                      <a:pt x="1975165" y="47199"/>
                      <a:pt x="2079458" y="0"/>
                    </a:cubicBezTo>
                    <a:cubicBezTo>
                      <a:pt x="2148172" y="14981"/>
                      <a:pt x="2188065" y="50685"/>
                      <a:pt x="2190177" y="110719"/>
                    </a:cubicBezTo>
                    <a:cubicBezTo>
                      <a:pt x="2211393" y="295782"/>
                      <a:pt x="2186653" y="464188"/>
                      <a:pt x="2190177" y="553580"/>
                    </a:cubicBezTo>
                    <a:cubicBezTo>
                      <a:pt x="2195087" y="599627"/>
                      <a:pt x="2148077" y="672377"/>
                      <a:pt x="2079458" y="664299"/>
                    </a:cubicBezTo>
                    <a:cubicBezTo>
                      <a:pt x="1962588" y="671162"/>
                      <a:pt x="1750172" y="638265"/>
                      <a:pt x="1547898" y="664299"/>
                    </a:cubicBezTo>
                    <a:cubicBezTo>
                      <a:pt x="1345624" y="690333"/>
                      <a:pt x="1176174" y="650468"/>
                      <a:pt x="1036026" y="664299"/>
                    </a:cubicBezTo>
                    <a:cubicBezTo>
                      <a:pt x="895878" y="678130"/>
                      <a:pt x="797551" y="645365"/>
                      <a:pt x="583216" y="664299"/>
                    </a:cubicBezTo>
                    <a:cubicBezTo>
                      <a:pt x="368881" y="683233"/>
                      <a:pt x="297470" y="620213"/>
                      <a:pt x="110719" y="664299"/>
                    </a:cubicBezTo>
                    <a:cubicBezTo>
                      <a:pt x="37873" y="676140"/>
                      <a:pt x="-5216" y="625889"/>
                      <a:pt x="0" y="553580"/>
                    </a:cubicBezTo>
                    <a:cubicBezTo>
                      <a:pt x="-36212" y="350668"/>
                      <a:pt x="50698" y="277714"/>
                      <a:pt x="0" y="110719"/>
                    </a:cubicBezTo>
                    <a:close/>
                  </a:path>
                  <a:path w="2190177" h="664299" stroke="0" extrusionOk="0">
                    <a:moveTo>
                      <a:pt x="0" y="110719"/>
                    </a:moveTo>
                    <a:cubicBezTo>
                      <a:pt x="-8386" y="44399"/>
                      <a:pt x="46062" y="1317"/>
                      <a:pt x="110719" y="0"/>
                    </a:cubicBezTo>
                    <a:cubicBezTo>
                      <a:pt x="357865" y="-41940"/>
                      <a:pt x="437961" y="45879"/>
                      <a:pt x="642279" y="0"/>
                    </a:cubicBezTo>
                    <a:cubicBezTo>
                      <a:pt x="846597" y="-45879"/>
                      <a:pt x="924054" y="34188"/>
                      <a:pt x="1114776" y="0"/>
                    </a:cubicBezTo>
                    <a:cubicBezTo>
                      <a:pt x="1305498" y="-34188"/>
                      <a:pt x="1435162" y="6476"/>
                      <a:pt x="1567586" y="0"/>
                    </a:cubicBezTo>
                    <a:cubicBezTo>
                      <a:pt x="1700010" y="-6476"/>
                      <a:pt x="1857164" y="6369"/>
                      <a:pt x="2079458" y="0"/>
                    </a:cubicBezTo>
                    <a:cubicBezTo>
                      <a:pt x="2144485" y="-7983"/>
                      <a:pt x="2173132" y="46961"/>
                      <a:pt x="2190177" y="110719"/>
                    </a:cubicBezTo>
                    <a:cubicBezTo>
                      <a:pt x="2213580" y="294013"/>
                      <a:pt x="2182348" y="409777"/>
                      <a:pt x="2190177" y="553580"/>
                    </a:cubicBezTo>
                    <a:cubicBezTo>
                      <a:pt x="2186460" y="620876"/>
                      <a:pt x="2131830" y="654120"/>
                      <a:pt x="2079458" y="664299"/>
                    </a:cubicBezTo>
                    <a:cubicBezTo>
                      <a:pt x="1967777" y="707266"/>
                      <a:pt x="1785924" y="641699"/>
                      <a:pt x="1626648" y="664299"/>
                    </a:cubicBezTo>
                    <a:cubicBezTo>
                      <a:pt x="1467372" y="686899"/>
                      <a:pt x="1304462" y="642074"/>
                      <a:pt x="1134463" y="664299"/>
                    </a:cubicBezTo>
                    <a:cubicBezTo>
                      <a:pt x="964464" y="686524"/>
                      <a:pt x="878855" y="631265"/>
                      <a:pt x="661966" y="664299"/>
                    </a:cubicBezTo>
                    <a:cubicBezTo>
                      <a:pt x="445077" y="697333"/>
                      <a:pt x="376301" y="626754"/>
                      <a:pt x="110719" y="664299"/>
                    </a:cubicBezTo>
                    <a:cubicBezTo>
                      <a:pt x="59022" y="652567"/>
                      <a:pt x="-10222" y="610776"/>
                      <a:pt x="0" y="553580"/>
                    </a:cubicBezTo>
                    <a:cubicBezTo>
                      <a:pt x="-4403" y="415070"/>
                      <a:pt x="21450" y="246429"/>
                      <a:pt x="0" y="11071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err="1"/>
              </a:p>
            </p:txBody>
          </p:sp>
          <p:sp>
            <p:nvSpPr>
              <p:cNvPr id="15" name="Tekstvak 14">
                <a:extLst>
                  <a:ext uri="{FF2B5EF4-FFF2-40B4-BE49-F238E27FC236}">
                    <a16:creationId xmlns:a16="http://schemas.microsoft.com/office/drawing/2014/main" id="{8D28FFB9-1ED0-AB97-3A36-88E8BE2BBE6D}"/>
                  </a:ext>
                </a:extLst>
              </p:cNvPr>
              <p:cNvSpPr txBox="1"/>
              <p:nvPr/>
            </p:nvSpPr>
            <p:spPr>
              <a:xfrm>
                <a:off x="2047927" y="2847053"/>
                <a:ext cx="1303064" cy="461665"/>
              </a:xfrm>
              <a:prstGeom prst="rect">
                <a:avLst/>
              </a:prstGeom>
              <a:noFill/>
            </p:spPr>
            <p:txBody>
              <a:bodyPr wrap="square" rtlCol="0">
                <a:spAutoFit/>
              </a:bodyPr>
              <a:lstStyle/>
              <a:p>
                <a:r>
                  <a:rPr lang="en-US" sz="1200">
                    <a:latin typeface="Ink Free" panose="03080402000500000000" pitchFamily="66" charset="0"/>
                  </a:rPr>
                  <a:t>gemiddeld aantal </a:t>
                </a:r>
                <a:r>
                  <a:rPr lang="en-US" sz="1200" b="1">
                    <a:latin typeface="Ink Free" panose="03080402000500000000" pitchFamily="66" charset="0"/>
                  </a:rPr>
                  <a:t>verplaatsingen </a:t>
                </a:r>
              </a:p>
            </p:txBody>
          </p:sp>
        </p:grpSp>
        <p:sp>
          <p:nvSpPr>
            <p:cNvPr id="10" name="Rechthoek 9">
              <a:extLst>
                <a:ext uri="{FF2B5EF4-FFF2-40B4-BE49-F238E27FC236}">
                  <a16:creationId xmlns:a16="http://schemas.microsoft.com/office/drawing/2014/main" id="{ACFC3972-8C25-2C78-51DE-EAB6FE3F73C2}"/>
                </a:ext>
              </a:extLst>
            </p:cNvPr>
            <p:cNvSpPr/>
            <p:nvPr/>
          </p:nvSpPr>
          <p:spPr>
            <a:xfrm>
              <a:off x="2716859" y="2569759"/>
              <a:ext cx="1034125" cy="1015663"/>
            </a:xfrm>
            <a:prstGeom prst="rect">
              <a:avLst/>
            </a:prstGeom>
            <a:noFill/>
          </p:spPr>
          <p:txBody>
            <a:bodyPr wrap="square" lIns="91440" tIns="45720" rIns="91440" bIns="45720">
              <a:spAutoFit/>
            </a:bodyPr>
            <a:lstStyle/>
            <a:p>
              <a:pPr algn="ctr"/>
              <a:r>
                <a:rPr lang="nl-NL" sz="6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grpSp>
      <p:pic>
        <p:nvPicPr>
          <p:cNvPr id="17" name="Afbeelding 16">
            <a:extLst>
              <a:ext uri="{FF2B5EF4-FFF2-40B4-BE49-F238E27FC236}">
                <a16:creationId xmlns:a16="http://schemas.microsoft.com/office/drawing/2014/main" id="{FA6CA36B-7B5B-C9EE-4488-04877CAA14FE}"/>
              </a:ext>
            </a:extLst>
          </p:cNvPr>
          <p:cNvPicPr>
            <a:picLocks noChangeAspect="1"/>
          </p:cNvPicPr>
          <p:nvPr/>
        </p:nvPicPr>
        <p:blipFill>
          <a:blip r:embed="rId4"/>
          <a:stretch>
            <a:fillRect/>
          </a:stretch>
        </p:blipFill>
        <p:spPr>
          <a:xfrm>
            <a:off x="9088718" y="1959979"/>
            <a:ext cx="2228850" cy="685800"/>
          </a:xfrm>
          <a:prstGeom prst="rect">
            <a:avLst/>
          </a:prstGeom>
        </p:spPr>
      </p:pic>
      <p:pic>
        <p:nvPicPr>
          <p:cNvPr id="3" name="Graphic 2" descr="Auto met effen opvulling">
            <a:extLst>
              <a:ext uri="{FF2B5EF4-FFF2-40B4-BE49-F238E27FC236}">
                <a16:creationId xmlns:a16="http://schemas.microsoft.com/office/drawing/2014/main" id="{4C2B60B4-9D94-9142-631D-11AEE90CA8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9684" y="2372759"/>
            <a:ext cx="569978" cy="569978"/>
          </a:xfrm>
          <a:prstGeom prst="rect">
            <a:avLst/>
          </a:prstGeom>
        </p:spPr>
      </p:pic>
      <p:pic>
        <p:nvPicPr>
          <p:cNvPr id="18" name="Graphic 17" descr="Auto met effen opvulling">
            <a:extLst>
              <a:ext uri="{FF2B5EF4-FFF2-40B4-BE49-F238E27FC236}">
                <a16:creationId xmlns:a16="http://schemas.microsoft.com/office/drawing/2014/main" id="{D7592BB3-D5E6-14D0-E010-AC7A04F210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55258" y="2333883"/>
            <a:ext cx="569978" cy="569978"/>
          </a:xfrm>
          <a:prstGeom prst="rect">
            <a:avLst/>
          </a:prstGeom>
        </p:spPr>
      </p:pic>
      <p:sp>
        <p:nvSpPr>
          <p:cNvPr id="19" name="Tekstvak 18">
            <a:extLst>
              <a:ext uri="{FF2B5EF4-FFF2-40B4-BE49-F238E27FC236}">
                <a16:creationId xmlns:a16="http://schemas.microsoft.com/office/drawing/2014/main" id="{69DCD1EE-02F1-EB81-F328-EFCFE4D05C63}"/>
              </a:ext>
            </a:extLst>
          </p:cNvPr>
          <p:cNvSpPr txBox="1"/>
          <p:nvPr/>
        </p:nvSpPr>
        <p:spPr>
          <a:xfrm>
            <a:off x="831311" y="5650146"/>
            <a:ext cx="4973607" cy="646331"/>
          </a:xfrm>
          <a:prstGeom prst="rect">
            <a:avLst/>
          </a:prstGeom>
          <a:noFill/>
        </p:spPr>
        <p:txBody>
          <a:bodyPr wrap="square" rtlCol="0">
            <a:spAutoFit/>
          </a:bodyPr>
          <a:lstStyle/>
          <a:p>
            <a:pPr algn="ctr"/>
            <a:r>
              <a:rPr lang="nl-NL" sz="1800">
                <a:solidFill>
                  <a:schemeClr val="accent1">
                    <a:lumMod val="40000"/>
                    <a:lumOff val="60000"/>
                  </a:schemeClr>
                </a:solidFill>
                <a:latin typeface="Segoe UI" panose="020B0502040204020203" pitchFamily="34" charset="0"/>
              </a:rPr>
              <a:t>Vrouwen maken vanaf hun 40e minder verplaatsingen als autobestuurder dan mannen</a:t>
            </a:r>
            <a:endParaRPr lang="nl-NL">
              <a:solidFill>
                <a:schemeClr val="accent1">
                  <a:lumMod val="40000"/>
                  <a:lumOff val="60000"/>
                </a:schemeClr>
              </a:solidFill>
            </a:endParaRPr>
          </a:p>
        </p:txBody>
      </p:sp>
      <p:sp>
        <p:nvSpPr>
          <p:cNvPr id="20" name="Tekstvak 19">
            <a:extLst>
              <a:ext uri="{FF2B5EF4-FFF2-40B4-BE49-F238E27FC236}">
                <a16:creationId xmlns:a16="http://schemas.microsoft.com/office/drawing/2014/main" id="{D4E4FB29-3B02-E797-1E1F-818F0A430971}"/>
              </a:ext>
            </a:extLst>
          </p:cNvPr>
          <p:cNvSpPr txBox="1"/>
          <p:nvPr/>
        </p:nvSpPr>
        <p:spPr>
          <a:xfrm>
            <a:off x="6617758" y="5650146"/>
            <a:ext cx="4321854" cy="646331"/>
          </a:xfrm>
          <a:prstGeom prst="rect">
            <a:avLst/>
          </a:prstGeom>
          <a:noFill/>
        </p:spPr>
        <p:txBody>
          <a:bodyPr wrap="square" rtlCol="0">
            <a:spAutoFit/>
          </a:bodyPr>
          <a:lstStyle/>
          <a:p>
            <a:pPr algn="ctr"/>
            <a:r>
              <a:rPr lang="nl-NL" sz="1800">
                <a:solidFill>
                  <a:schemeClr val="accent1">
                    <a:lumMod val="40000"/>
                    <a:lumOff val="60000"/>
                  </a:schemeClr>
                </a:solidFill>
                <a:latin typeface="Segoe UI" panose="020B0502040204020203" pitchFamily="34" charset="0"/>
              </a:rPr>
              <a:t>Vrouwen maken kortere ritten als autobestuurder dan mannen</a:t>
            </a:r>
            <a:endParaRPr lang="nl-NL">
              <a:solidFill>
                <a:schemeClr val="accent1">
                  <a:lumMod val="40000"/>
                  <a:lumOff val="60000"/>
                </a:schemeClr>
              </a:solidFill>
            </a:endParaRPr>
          </a:p>
        </p:txBody>
      </p:sp>
      <p:sp>
        <p:nvSpPr>
          <p:cNvPr id="21" name="Ovaal 20">
            <a:extLst>
              <a:ext uri="{FF2B5EF4-FFF2-40B4-BE49-F238E27FC236}">
                <a16:creationId xmlns:a16="http://schemas.microsoft.com/office/drawing/2014/main" id="{7DA628AF-1D77-0DDA-2341-4F254EFDAF45}"/>
              </a:ext>
            </a:extLst>
          </p:cNvPr>
          <p:cNvSpPr/>
          <p:nvPr/>
        </p:nvSpPr>
        <p:spPr>
          <a:xfrm>
            <a:off x="2881171" y="2923613"/>
            <a:ext cx="436943" cy="431800"/>
          </a:xfrm>
          <a:custGeom>
            <a:avLst/>
            <a:gdLst>
              <a:gd name="connsiteX0" fmla="*/ 0 w 436943"/>
              <a:gd name="connsiteY0" fmla="*/ 215900 h 431800"/>
              <a:gd name="connsiteX1" fmla="*/ 218472 w 436943"/>
              <a:gd name="connsiteY1" fmla="*/ 0 h 431800"/>
              <a:gd name="connsiteX2" fmla="*/ 436944 w 436943"/>
              <a:gd name="connsiteY2" fmla="*/ 215900 h 431800"/>
              <a:gd name="connsiteX3" fmla="*/ 218472 w 436943"/>
              <a:gd name="connsiteY3" fmla="*/ 431800 h 431800"/>
              <a:gd name="connsiteX4" fmla="*/ 0 w 436943"/>
              <a:gd name="connsiteY4" fmla="*/ 215900 h 43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43" h="431800" fill="none" extrusionOk="0">
                <a:moveTo>
                  <a:pt x="0" y="215900"/>
                </a:moveTo>
                <a:cubicBezTo>
                  <a:pt x="-23679" y="95049"/>
                  <a:pt x="90393" y="-22351"/>
                  <a:pt x="218472" y="0"/>
                </a:cubicBezTo>
                <a:cubicBezTo>
                  <a:pt x="347661" y="9481"/>
                  <a:pt x="435568" y="74561"/>
                  <a:pt x="436944" y="215900"/>
                </a:cubicBezTo>
                <a:cubicBezTo>
                  <a:pt x="439267" y="328353"/>
                  <a:pt x="339401" y="439851"/>
                  <a:pt x="218472" y="431800"/>
                </a:cubicBezTo>
                <a:cubicBezTo>
                  <a:pt x="104876" y="441720"/>
                  <a:pt x="5216" y="335248"/>
                  <a:pt x="0" y="215900"/>
                </a:cubicBezTo>
                <a:close/>
              </a:path>
              <a:path w="436943" h="431800" stroke="0" extrusionOk="0">
                <a:moveTo>
                  <a:pt x="0" y="215900"/>
                </a:moveTo>
                <a:cubicBezTo>
                  <a:pt x="4914" y="108362"/>
                  <a:pt x="78024" y="-4695"/>
                  <a:pt x="218472" y="0"/>
                </a:cubicBezTo>
                <a:cubicBezTo>
                  <a:pt x="336070" y="481"/>
                  <a:pt x="443954" y="93997"/>
                  <a:pt x="436944" y="215900"/>
                </a:cubicBezTo>
                <a:cubicBezTo>
                  <a:pt x="437927" y="338728"/>
                  <a:pt x="336339" y="424611"/>
                  <a:pt x="218472" y="431800"/>
                </a:cubicBezTo>
                <a:cubicBezTo>
                  <a:pt x="104499" y="431152"/>
                  <a:pt x="-5322" y="330597"/>
                  <a:pt x="0" y="215900"/>
                </a:cubicBezTo>
                <a:close/>
              </a:path>
            </a:pathLst>
          </a:custGeom>
          <a:solidFill>
            <a:schemeClr val="accent1">
              <a:lumMod val="20000"/>
              <a:lumOff val="80000"/>
              <a:alpha val="63000"/>
            </a:schemeClr>
          </a:solidFill>
          <a:ln w="19050">
            <a:solidFill>
              <a:schemeClr val="accent1"/>
            </a:solidFill>
            <a:extLst>
              <a:ext uri="{C807C97D-BFC1-408E-A445-0C87EB9F89A2}">
                <ask:lineSketchStyleProps xmlns:ask="http://schemas.microsoft.com/office/drawing/2018/sketchyshapes" sd="526579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err="1"/>
          </a:p>
        </p:txBody>
      </p:sp>
      <p:sp>
        <p:nvSpPr>
          <p:cNvPr id="46" name="Tekstvak 45">
            <a:extLst>
              <a:ext uri="{FF2B5EF4-FFF2-40B4-BE49-F238E27FC236}">
                <a16:creationId xmlns:a16="http://schemas.microsoft.com/office/drawing/2014/main" id="{AE65A6D2-2DD2-BAAC-4A05-EA741E3BC1E5}"/>
              </a:ext>
            </a:extLst>
          </p:cNvPr>
          <p:cNvSpPr txBox="1"/>
          <p:nvPr/>
        </p:nvSpPr>
        <p:spPr>
          <a:xfrm>
            <a:off x="8839994" y="1321978"/>
            <a:ext cx="2317015" cy="369332"/>
          </a:xfrm>
          <a:prstGeom prst="rect">
            <a:avLst/>
          </a:prstGeom>
          <a:noFill/>
        </p:spPr>
        <p:txBody>
          <a:bodyPr wrap="square" rtlCol="0">
            <a:spAutoFit/>
          </a:bodyPr>
          <a:lstStyle/>
          <a:p>
            <a:r>
              <a:rPr lang="en-US" err="1">
                <a:solidFill>
                  <a:schemeClr val="accent1"/>
                </a:solidFill>
              </a:rPr>
              <a:t>bestuurder</a:t>
            </a:r>
            <a:endParaRPr lang="nl-NL">
              <a:solidFill>
                <a:schemeClr val="accent1"/>
              </a:solidFill>
            </a:endParaRPr>
          </a:p>
        </p:txBody>
      </p:sp>
    </p:spTree>
    <p:extLst>
      <p:ext uri="{BB962C8B-B14F-4D97-AF65-F5344CB8AC3E}">
        <p14:creationId xmlns:p14="http://schemas.microsoft.com/office/powerpoint/2010/main" val="42876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7" name="Tijdelijke aanduiding voor inhoud 10">
            <a:extLst>
              <a:ext uri="{FF2B5EF4-FFF2-40B4-BE49-F238E27FC236}">
                <a16:creationId xmlns:a16="http://schemas.microsoft.com/office/drawing/2014/main" id="{FE2D00AE-16DB-22F3-ECF6-55502B531FD9}"/>
              </a:ext>
            </a:extLst>
          </p:cNvPr>
          <p:cNvGraphicFramePr>
            <a:graphicFrameLocks noGrp="1"/>
          </p:cNvGraphicFramePr>
          <p:nvPr>
            <p:ph idx="12"/>
          </p:nvPr>
        </p:nvGraphicFramePr>
        <p:xfrm>
          <a:off x="5975854" y="1808163"/>
          <a:ext cx="5164394" cy="4105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Tijdelijke aanduiding voor inhoud 8">
            <a:extLst>
              <a:ext uri="{FF2B5EF4-FFF2-40B4-BE49-F238E27FC236}">
                <a16:creationId xmlns:a16="http://schemas.microsoft.com/office/drawing/2014/main" id="{F37E44E2-D3D0-9EF4-FE3C-76218762C94E}"/>
              </a:ext>
            </a:extLst>
          </p:cNvPr>
          <p:cNvGraphicFramePr>
            <a:graphicFrameLocks noGrp="1"/>
          </p:cNvGraphicFramePr>
          <p:nvPr>
            <p:ph idx="1"/>
          </p:nvPr>
        </p:nvGraphicFramePr>
        <p:xfrm>
          <a:off x="471492" y="1814337"/>
          <a:ext cx="518077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B71472EB-C75C-A2C0-3B7E-DC4658EA6941}"/>
              </a:ext>
            </a:extLst>
          </p:cNvPr>
          <p:cNvSpPr>
            <a:spLocks noGrp="1"/>
          </p:cNvSpPr>
          <p:nvPr>
            <p:ph type="title"/>
          </p:nvPr>
        </p:nvSpPr>
        <p:spPr/>
        <p:txBody>
          <a:bodyPr/>
          <a:lstStyle/>
          <a:p>
            <a:r>
              <a:rPr lang="en-US" dirty="0" err="1"/>
              <a:t>Verschillen</a:t>
            </a:r>
            <a:r>
              <a:rPr lang="en-US" dirty="0"/>
              <a:t> </a:t>
            </a:r>
            <a:r>
              <a:rPr lang="en-US" dirty="0" err="1"/>
              <a:t>mannen</a:t>
            </a:r>
            <a:r>
              <a:rPr lang="en-US" dirty="0"/>
              <a:t> </a:t>
            </a:r>
            <a:r>
              <a:rPr lang="en-US" dirty="0" err="1"/>
              <a:t>en</a:t>
            </a:r>
            <a:r>
              <a:rPr lang="en-US" dirty="0"/>
              <a:t> </a:t>
            </a:r>
            <a:r>
              <a:rPr lang="en-US" dirty="0" err="1"/>
              <a:t>vrouwen</a:t>
            </a:r>
            <a:endParaRPr lang="nl-NL" dirty="0"/>
          </a:p>
        </p:txBody>
      </p:sp>
      <p:sp>
        <p:nvSpPr>
          <p:cNvPr id="4" name="Tijdelijke aanduiding voor datum 3">
            <a:extLst>
              <a:ext uri="{FF2B5EF4-FFF2-40B4-BE49-F238E27FC236}">
                <a16:creationId xmlns:a16="http://schemas.microsoft.com/office/drawing/2014/main" id="{FA7B77C0-4235-23BD-77D2-F5E8D2C5293B}"/>
              </a:ext>
            </a:extLst>
          </p:cNvPr>
          <p:cNvSpPr>
            <a:spLocks noGrp="1"/>
          </p:cNvSpPr>
          <p:nvPr>
            <p:ph type="dt" sz="half" idx="10"/>
          </p:nvPr>
        </p:nvSpPr>
        <p:spPr/>
        <p:txBody>
          <a:bodyPr/>
          <a:lstStyle/>
          <a:p>
            <a:r>
              <a:rPr lang="nl-NL"/>
              <a:t>5 maart 2024</a:t>
            </a:r>
          </a:p>
        </p:txBody>
      </p:sp>
      <p:sp>
        <p:nvSpPr>
          <p:cNvPr id="5" name="Tijdelijke aanduiding voor voettekst 4">
            <a:extLst>
              <a:ext uri="{FF2B5EF4-FFF2-40B4-BE49-F238E27FC236}">
                <a16:creationId xmlns:a16="http://schemas.microsoft.com/office/drawing/2014/main" id="{148C89E0-F234-7DD9-A045-BD98E5EA19B7}"/>
              </a:ext>
            </a:extLst>
          </p:cNvPr>
          <p:cNvSpPr>
            <a:spLocks noGrp="1"/>
          </p:cNvSpPr>
          <p:nvPr>
            <p:ph type="ftr" sz="quarter" idx="11"/>
          </p:nvPr>
        </p:nvSpPr>
        <p:spPr/>
        <p:txBody>
          <a:bodyPr/>
          <a:lstStyle/>
          <a:p>
            <a:r>
              <a:rPr lang="nl-NL"/>
              <a:t>PLATOS 2024</a:t>
            </a:r>
          </a:p>
        </p:txBody>
      </p:sp>
      <p:sp>
        <p:nvSpPr>
          <p:cNvPr id="6" name="Tijdelijke aanduiding voor dianummer 5">
            <a:extLst>
              <a:ext uri="{FF2B5EF4-FFF2-40B4-BE49-F238E27FC236}">
                <a16:creationId xmlns:a16="http://schemas.microsoft.com/office/drawing/2014/main" id="{611EE210-429C-57EC-18B1-4C2ECE75FC76}"/>
              </a:ext>
            </a:extLst>
          </p:cNvPr>
          <p:cNvSpPr>
            <a:spLocks noGrp="1"/>
          </p:cNvSpPr>
          <p:nvPr>
            <p:ph type="sldNum" sz="quarter" idx="4"/>
          </p:nvPr>
        </p:nvSpPr>
        <p:spPr/>
        <p:txBody>
          <a:bodyPr/>
          <a:lstStyle/>
          <a:p>
            <a:fld id="{30EB25C8-E9E3-4D25-B37F-35DF7D8D9C13}" type="slidenum">
              <a:rPr lang="nl-NL" smtClean="0"/>
              <a:pPr/>
              <a:t>11</a:t>
            </a:fld>
            <a:endParaRPr lang="nl-NL"/>
          </a:p>
        </p:txBody>
      </p:sp>
      <p:grpSp>
        <p:nvGrpSpPr>
          <p:cNvPr id="8" name="Groep 7">
            <a:extLst>
              <a:ext uri="{FF2B5EF4-FFF2-40B4-BE49-F238E27FC236}">
                <a16:creationId xmlns:a16="http://schemas.microsoft.com/office/drawing/2014/main" id="{590FE5D9-C816-86C5-6524-718F634628E4}"/>
              </a:ext>
            </a:extLst>
          </p:cNvPr>
          <p:cNvGrpSpPr/>
          <p:nvPr/>
        </p:nvGrpSpPr>
        <p:grpSpPr>
          <a:xfrm>
            <a:off x="3518427" y="1807122"/>
            <a:ext cx="2292583" cy="1015663"/>
            <a:chOff x="2716859" y="2569759"/>
            <a:chExt cx="2292583" cy="1015663"/>
          </a:xfrm>
        </p:grpSpPr>
        <p:grpSp>
          <p:nvGrpSpPr>
            <p:cNvPr id="9" name="Groep 8">
              <a:extLst>
                <a:ext uri="{FF2B5EF4-FFF2-40B4-BE49-F238E27FC236}">
                  <a16:creationId xmlns:a16="http://schemas.microsoft.com/office/drawing/2014/main" id="{915776B6-1E71-219A-114D-7DD63D9F4C7C}"/>
                </a:ext>
              </a:extLst>
            </p:cNvPr>
            <p:cNvGrpSpPr/>
            <p:nvPr/>
          </p:nvGrpSpPr>
          <p:grpSpPr>
            <a:xfrm>
              <a:off x="2819265" y="2756086"/>
              <a:ext cx="2190177" cy="664299"/>
              <a:chOff x="1342408" y="2764701"/>
              <a:chExt cx="2190177" cy="664299"/>
            </a:xfrm>
          </p:grpSpPr>
          <p:sp>
            <p:nvSpPr>
              <p:cNvPr id="11" name="Rechthoek: afgeronde hoeken 10">
                <a:extLst>
                  <a:ext uri="{FF2B5EF4-FFF2-40B4-BE49-F238E27FC236}">
                    <a16:creationId xmlns:a16="http://schemas.microsoft.com/office/drawing/2014/main" id="{4B67527A-F635-A9D6-AD63-A46AA8ED9957}"/>
                  </a:ext>
                </a:extLst>
              </p:cNvPr>
              <p:cNvSpPr/>
              <p:nvPr/>
            </p:nvSpPr>
            <p:spPr>
              <a:xfrm>
                <a:off x="1342408" y="2764701"/>
                <a:ext cx="2190177" cy="664299"/>
              </a:xfrm>
              <a:custGeom>
                <a:avLst/>
                <a:gdLst>
                  <a:gd name="connsiteX0" fmla="*/ 0 w 2190177"/>
                  <a:gd name="connsiteY0" fmla="*/ 110719 h 664299"/>
                  <a:gd name="connsiteX1" fmla="*/ 110719 w 2190177"/>
                  <a:gd name="connsiteY1" fmla="*/ 0 h 664299"/>
                  <a:gd name="connsiteX2" fmla="*/ 622591 w 2190177"/>
                  <a:gd name="connsiteY2" fmla="*/ 0 h 664299"/>
                  <a:gd name="connsiteX3" fmla="*/ 1075401 w 2190177"/>
                  <a:gd name="connsiteY3" fmla="*/ 0 h 664299"/>
                  <a:gd name="connsiteX4" fmla="*/ 1606961 w 2190177"/>
                  <a:gd name="connsiteY4" fmla="*/ 0 h 664299"/>
                  <a:gd name="connsiteX5" fmla="*/ 2079458 w 2190177"/>
                  <a:gd name="connsiteY5" fmla="*/ 0 h 664299"/>
                  <a:gd name="connsiteX6" fmla="*/ 2190177 w 2190177"/>
                  <a:gd name="connsiteY6" fmla="*/ 110719 h 664299"/>
                  <a:gd name="connsiteX7" fmla="*/ 2190177 w 2190177"/>
                  <a:gd name="connsiteY7" fmla="*/ 553580 h 664299"/>
                  <a:gd name="connsiteX8" fmla="*/ 2079458 w 2190177"/>
                  <a:gd name="connsiteY8" fmla="*/ 664299 h 664299"/>
                  <a:gd name="connsiteX9" fmla="*/ 1547898 w 2190177"/>
                  <a:gd name="connsiteY9" fmla="*/ 664299 h 664299"/>
                  <a:gd name="connsiteX10" fmla="*/ 1036026 w 2190177"/>
                  <a:gd name="connsiteY10" fmla="*/ 664299 h 664299"/>
                  <a:gd name="connsiteX11" fmla="*/ 583216 w 2190177"/>
                  <a:gd name="connsiteY11" fmla="*/ 664299 h 664299"/>
                  <a:gd name="connsiteX12" fmla="*/ 110719 w 2190177"/>
                  <a:gd name="connsiteY12" fmla="*/ 664299 h 664299"/>
                  <a:gd name="connsiteX13" fmla="*/ 0 w 2190177"/>
                  <a:gd name="connsiteY13" fmla="*/ 553580 h 664299"/>
                  <a:gd name="connsiteX14" fmla="*/ 0 w 2190177"/>
                  <a:gd name="connsiteY14" fmla="*/ 110719 h 66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177" h="664299" fill="none" extrusionOk="0">
                    <a:moveTo>
                      <a:pt x="0" y="110719"/>
                    </a:moveTo>
                    <a:cubicBezTo>
                      <a:pt x="-765" y="48011"/>
                      <a:pt x="50686" y="-15076"/>
                      <a:pt x="110719" y="0"/>
                    </a:cubicBezTo>
                    <a:cubicBezTo>
                      <a:pt x="252140" y="-56244"/>
                      <a:pt x="374879" y="10358"/>
                      <a:pt x="622591" y="0"/>
                    </a:cubicBezTo>
                    <a:cubicBezTo>
                      <a:pt x="870303" y="-10358"/>
                      <a:pt x="875053" y="10115"/>
                      <a:pt x="1075401" y="0"/>
                    </a:cubicBezTo>
                    <a:cubicBezTo>
                      <a:pt x="1275749" y="-10115"/>
                      <a:pt x="1455538" y="30699"/>
                      <a:pt x="1606961" y="0"/>
                    </a:cubicBezTo>
                    <a:cubicBezTo>
                      <a:pt x="1758384" y="-30699"/>
                      <a:pt x="1975165" y="47199"/>
                      <a:pt x="2079458" y="0"/>
                    </a:cubicBezTo>
                    <a:cubicBezTo>
                      <a:pt x="2148172" y="14981"/>
                      <a:pt x="2188065" y="50685"/>
                      <a:pt x="2190177" y="110719"/>
                    </a:cubicBezTo>
                    <a:cubicBezTo>
                      <a:pt x="2211393" y="295782"/>
                      <a:pt x="2186653" y="464188"/>
                      <a:pt x="2190177" y="553580"/>
                    </a:cubicBezTo>
                    <a:cubicBezTo>
                      <a:pt x="2195087" y="599627"/>
                      <a:pt x="2148077" y="672377"/>
                      <a:pt x="2079458" y="664299"/>
                    </a:cubicBezTo>
                    <a:cubicBezTo>
                      <a:pt x="1962588" y="671162"/>
                      <a:pt x="1750172" y="638265"/>
                      <a:pt x="1547898" y="664299"/>
                    </a:cubicBezTo>
                    <a:cubicBezTo>
                      <a:pt x="1345624" y="690333"/>
                      <a:pt x="1176174" y="650468"/>
                      <a:pt x="1036026" y="664299"/>
                    </a:cubicBezTo>
                    <a:cubicBezTo>
                      <a:pt x="895878" y="678130"/>
                      <a:pt x="797551" y="645365"/>
                      <a:pt x="583216" y="664299"/>
                    </a:cubicBezTo>
                    <a:cubicBezTo>
                      <a:pt x="368881" y="683233"/>
                      <a:pt x="297470" y="620213"/>
                      <a:pt x="110719" y="664299"/>
                    </a:cubicBezTo>
                    <a:cubicBezTo>
                      <a:pt x="37873" y="676140"/>
                      <a:pt x="-5216" y="625889"/>
                      <a:pt x="0" y="553580"/>
                    </a:cubicBezTo>
                    <a:cubicBezTo>
                      <a:pt x="-36212" y="350668"/>
                      <a:pt x="50698" y="277714"/>
                      <a:pt x="0" y="110719"/>
                    </a:cubicBezTo>
                    <a:close/>
                  </a:path>
                  <a:path w="2190177" h="664299" stroke="0" extrusionOk="0">
                    <a:moveTo>
                      <a:pt x="0" y="110719"/>
                    </a:moveTo>
                    <a:cubicBezTo>
                      <a:pt x="-8386" y="44399"/>
                      <a:pt x="46062" y="1317"/>
                      <a:pt x="110719" y="0"/>
                    </a:cubicBezTo>
                    <a:cubicBezTo>
                      <a:pt x="357865" y="-41940"/>
                      <a:pt x="437961" y="45879"/>
                      <a:pt x="642279" y="0"/>
                    </a:cubicBezTo>
                    <a:cubicBezTo>
                      <a:pt x="846597" y="-45879"/>
                      <a:pt x="924054" y="34188"/>
                      <a:pt x="1114776" y="0"/>
                    </a:cubicBezTo>
                    <a:cubicBezTo>
                      <a:pt x="1305498" y="-34188"/>
                      <a:pt x="1435162" y="6476"/>
                      <a:pt x="1567586" y="0"/>
                    </a:cubicBezTo>
                    <a:cubicBezTo>
                      <a:pt x="1700010" y="-6476"/>
                      <a:pt x="1857164" y="6369"/>
                      <a:pt x="2079458" y="0"/>
                    </a:cubicBezTo>
                    <a:cubicBezTo>
                      <a:pt x="2144485" y="-7983"/>
                      <a:pt x="2173132" y="46961"/>
                      <a:pt x="2190177" y="110719"/>
                    </a:cubicBezTo>
                    <a:cubicBezTo>
                      <a:pt x="2213580" y="294013"/>
                      <a:pt x="2182348" y="409777"/>
                      <a:pt x="2190177" y="553580"/>
                    </a:cubicBezTo>
                    <a:cubicBezTo>
                      <a:pt x="2186460" y="620876"/>
                      <a:pt x="2131830" y="654120"/>
                      <a:pt x="2079458" y="664299"/>
                    </a:cubicBezTo>
                    <a:cubicBezTo>
                      <a:pt x="1967777" y="707266"/>
                      <a:pt x="1785924" y="641699"/>
                      <a:pt x="1626648" y="664299"/>
                    </a:cubicBezTo>
                    <a:cubicBezTo>
                      <a:pt x="1467372" y="686899"/>
                      <a:pt x="1304462" y="642074"/>
                      <a:pt x="1134463" y="664299"/>
                    </a:cubicBezTo>
                    <a:cubicBezTo>
                      <a:pt x="964464" y="686524"/>
                      <a:pt x="878855" y="631265"/>
                      <a:pt x="661966" y="664299"/>
                    </a:cubicBezTo>
                    <a:cubicBezTo>
                      <a:pt x="445077" y="697333"/>
                      <a:pt x="376301" y="626754"/>
                      <a:pt x="110719" y="664299"/>
                    </a:cubicBezTo>
                    <a:cubicBezTo>
                      <a:pt x="59022" y="652567"/>
                      <a:pt x="-10222" y="610776"/>
                      <a:pt x="0" y="553580"/>
                    </a:cubicBezTo>
                    <a:cubicBezTo>
                      <a:pt x="-4403" y="415070"/>
                      <a:pt x="21450" y="246429"/>
                      <a:pt x="0" y="11071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err="1"/>
              </a:p>
            </p:txBody>
          </p:sp>
          <p:sp>
            <p:nvSpPr>
              <p:cNvPr id="15" name="Tekstvak 14">
                <a:extLst>
                  <a:ext uri="{FF2B5EF4-FFF2-40B4-BE49-F238E27FC236}">
                    <a16:creationId xmlns:a16="http://schemas.microsoft.com/office/drawing/2014/main" id="{8D28FFB9-1ED0-AB97-3A36-88E8BE2BBE6D}"/>
                  </a:ext>
                </a:extLst>
              </p:cNvPr>
              <p:cNvSpPr txBox="1"/>
              <p:nvPr/>
            </p:nvSpPr>
            <p:spPr>
              <a:xfrm>
                <a:off x="2047927" y="2847053"/>
                <a:ext cx="1303064" cy="461665"/>
              </a:xfrm>
              <a:prstGeom prst="rect">
                <a:avLst/>
              </a:prstGeom>
              <a:noFill/>
            </p:spPr>
            <p:txBody>
              <a:bodyPr wrap="square" rtlCol="0">
                <a:spAutoFit/>
              </a:bodyPr>
              <a:lstStyle/>
              <a:p>
                <a:r>
                  <a:rPr lang="en-US" sz="1200">
                    <a:latin typeface="Ink Free" panose="03080402000500000000" pitchFamily="66" charset="0"/>
                  </a:rPr>
                  <a:t>gemiddeld aantal </a:t>
                </a:r>
                <a:r>
                  <a:rPr lang="en-US" sz="1200" b="1">
                    <a:latin typeface="Ink Free" panose="03080402000500000000" pitchFamily="66" charset="0"/>
                  </a:rPr>
                  <a:t>verplaatsingen </a:t>
                </a:r>
              </a:p>
            </p:txBody>
          </p:sp>
        </p:grpSp>
        <p:sp>
          <p:nvSpPr>
            <p:cNvPr id="10" name="Rechthoek 9">
              <a:extLst>
                <a:ext uri="{FF2B5EF4-FFF2-40B4-BE49-F238E27FC236}">
                  <a16:creationId xmlns:a16="http://schemas.microsoft.com/office/drawing/2014/main" id="{ACFC3972-8C25-2C78-51DE-EAB6FE3F73C2}"/>
                </a:ext>
              </a:extLst>
            </p:cNvPr>
            <p:cNvSpPr/>
            <p:nvPr/>
          </p:nvSpPr>
          <p:spPr>
            <a:xfrm>
              <a:off x="2716859" y="2569759"/>
              <a:ext cx="1034125" cy="1015663"/>
            </a:xfrm>
            <a:prstGeom prst="rect">
              <a:avLst/>
            </a:prstGeom>
            <a:noFill/>
          </p:spPr>
          <p:txBody>
            <a:bodyPr wrap="square" lIns="91440" tIns="45720" rIns="91440" bIns="45720">
              <a:spAutoFit/>
            </a:bodyPr>
            <a:lstStyle/>
            <a:p>
              <a:pPr algn="ctr"/>
              <a:r>
                <a:rPr lang="nl-NL" sz="6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grpSp>
      <p:pic>
        <p:nvPicPr>
          <p:cNvPr id="17" name="Afbeelding 16">
            <a:extLst>
              <a:ext uri="{FF2B5EF4-FFF2-40B4-BE49-F238E27FC236}">
                <a16:creationId xmlns:a16="http://schemas.microsoft.com/office/drawing/2014/main" id="{FA6CA36B-7B5B-C9EE-4488-04877CAA14FE}"/>
              </a:ext>
            </a:extLst>
          </p:cNvPr>
          <p:cNvPicPr>
            <a:picLocks noChangeAspect="1"/>
          </p:cNvPicPr>
          <p:nvPr/>
        </p:nvPicPr>
        <p:blipFill>
          <a:blip r:embed="rId4"/>
          <a:stretch>
            <a:fillRect/>
          </a:stretch>
        </p:blipFill>
        <p:spPr>
          <a:xfrm>
            <a:off x="9088718" y="1959979"/>
            <a:ext cx="2228850" cy="685800"/>
          </a:xfrm>
          <a:prstGeom prst="rect">
            <a:avLst/>
          </a:prstGeom>
        </p:spPr>
      </p:pic>
      <p:pic>
        <p:nvPicPr>
          <p:cNvPr id="3" name="Graphic 2" descr="Auto met effen opvulling">
            <a:extLst>
              <a:ext uri="{FF2B5EF4-FFF2-40B4-BE49-F238E27FC236}">
                <a16:creationId xmlns:a16="http://schemas.microsoft.com/office/drawing/2014/main" id="{4C2B60B4-9D94-9142-631D-11AEE90CA8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9684" y="2372759"/>
            <a:ext cx="569978" cy="569978"/>
          </a:xfrm>
          <a:prstGeom prst="rect">
            <a:avLst/>
          </a:prstGeom>
        </p:spPr>
      </p:pic>
      <p:pic>
        <p:nvPicPr>
          <p:cNvPr id="18" name="Graphic 17" descr="Auto met effen opvulling">
            <a:extLst>
              <a:ext uri="{FF2B5EF4-FFF2-40B4-BE49-F238E27FC236}">
                <a16:creationId xmlns:a16="http://schemas.microsoft.com/office/drawing/2014/main" id="{D7592BB3-D5E6-14D0-E010-AC7A04F210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55258" y="2333883"/>
            <a:ext cx="569978" cy="569978"/>
          </a:xfrm>
          <a:prstGeom prst="rect">
            <a:avLst/>
          </a:prstGeom>
        </p:spPr>
      </p:pic>
      <p:sp>
        <p:nvSpPr>
          <p:cNvPr id="19" name="Tekstvak 18">
            <a:extLst>
              <a:ext uri="{FF2B5EF4-FFF2-40B4-BE49-F238E27FC236}">
                <a16:creationId xmlns:a16="http://schemas.microsoft.com/office/drawing/2014/main" id="{69DCD1EE-02F1-EB81-F328-EFCFE4D05C63}"/>
              </a:ext>
            </a:extLst>
          </p:cNvPr>
          <p:cNvSpPr txBox="1"/>
          <p:nvPr/>
        </p:nvSpPr>
        <p:spPr>
          <a:xfrm>
            <a:off x="831311" y="5650146"/>
            <a:ext cx="4973607" cy="646331"/>
          </a:xfrm>
          <a:prstGeom prst="rect">
            <a:avLst/>
          </a:prstGeom>
          <a:noFill/>
        </p:spPr>
        <p:txBody>
          <a:bodyPr wrap="square" rtlCol="0">
            <a:spAutoFit/>
          </a:bodyPr>
          <a:lstStyle/>
          <a:p>
            <a:pPr algn="ctr"/>
            <a:r>
              <a:rPr lang="nl-NL" sz="1800">
                <a:solidFill>
                  <a:schemeClr val="accent1">
                    <a:lumMod val="40000"/>
                    <a:lumOff val="60000"/>
                  </a:schemeClr>
                </a:solidFill>
                <a:latin typeface="Segoe UI" panose="020B0502040204020203" pitchFamily="34" charset="0"/>
              </a:rPr>
              <a:t>Vrouwen maken meer verplaatsingen dan autopassagier dan mannen</a:t>
            </a:r>
            <a:endParaRPr lang="nl-NL">
              <a:solidFill>
                <a:schemeClr val="accent1">
                  <a:lumMod val="40000"/>
                  <a:lumOff val="60000"/>
                </a:schemeClr>
              </a:solidFill>
            </a:endParaRPr>
          </a:p>
        </p:txBody>
      </p:sp>
      <p:sp>
        <p:nvSpPr>
          <p:cNvPr id="20" name="Tekstvak 19">
            <a:extLst>
              <a:ext uri="{FF2B5EF4-FFF2-40B4-BE49-F238E27FC236}">
                <a16:creationId xmlns:a16="http://schemas.microsoft.com/office/drawing/2014/main" id="{D4E4FB29-3B02-E797-1E1F-818F0A430971}"/>
              </a:ext>
            </a:extLst>
          </p:cNvPr>
          <p:cNvSpPr txBox="1"/>
          <p:nvPr/>
        </p:nvSpPr>
        <p:spPr>
          <a:xfrm>
            <a:off x="6617758" y="5650146"/>
            <a:ext cx="4321854" cy="646331"/>
          </a:xfrm>
          <a:prstGeom prst="rect">
            <a:avLst/>
          </a:prstGeom>
          <a:noFill/>
        </p:spPr>
        <p:txBody>
          <a:bodyPr wrap="square" rtlCol="0">
            <a:spAutoFit/>
          </a:bodyPr>
          <a:lstStyle/>
          <a:p>
            <a:pPr algn="ctr"/>
            <a:r>
              <a:rPr lang="nl-NL" sz="1800">
                <a:solidFill>
                  <a:schemeClr val="accent1">
                    <a:lumMod val="40000"/>
                    <a:lumOff val="60000"/>
                  </a:schemeClr>
                </a:solidFill>
                <a:latin typeface="Segoe UI" panose="020B0502040204020203" pitchFamily="34" charset="0"/>
              </a:rPr>
              <a:t>Vrouwen maken langere ritten als autopassagier dan mannen </a:t>
            </a:r>
            <a:endParaRPr lang="nl-NL">
              <a:solidFill>
                <a:schemeClr val="accent1">
                  <a:lumMod val="40000"/>
                  <a:lumOff val="60000"/>
                </a:schemeClr>
              </a:solidFill>
            </a:endParaRPr>
          </a:p>
        </p:txBody>
      </p:sp>
      <p:sp>
        <p:nvSpPr>
          <p:cNvPr id="45" name="Tekstvak 44">
            <a:extLst>
              <a:ext uri="{FF2B5EF4-FFF2-40B4-BE49-F238E27FC236}">
                <a16:creationId xmlns:a16="http://schemas.microsoft.com/office/drawing/2014/main" id="{94462F98-3A93-A2CB-5681-76D8131ADDBE}"/>
              </a:ext>
            </a:extLst>
          </p:cNvPr>
          <p:cNvSpPr txBox="1"/>
          <p:nvPr/>
        </p:nvSpPr>
        <p:spPr>
          <a:xfrm>
            <a:off x="8839994" y="1321978"/>
            <a:ext cx="2317015" cy="369332"/>
          </a:xfrm>
          <a:prstGeom prst="rect">
            <a:avLst/>
          </a:prstGeom>
          <a:noFill/>
        </p:spPr>
        <p:txBody>
          <a:bodyPr wrap="square" rtlCol="0">
            <a:spAutoFit/>
          </a:bodyPr>
          <a:lstStyle/>
          <a:p>
            <a:r>
              <a:rPr lang="en-US" err="1">
                <a:solidFill>
                  <a:schemeClr val="accent1"/>
                </a:solidFill>
              </a:rPr>
              <a:t>passagier</a:t>
            </a:r>
            <a:endParaRPr lang="nl-NL">
              <a:solidFill>
                <a:schemeClr val="accent1"/>
              </a:solidFill>
            </a:endParaRPr>
          </a:p>
        </p:txBody>
      </p:sp>
    </p:spTree>
    <p:extLst>
      <p:ext uri="{BB962C8B-B14F-4D97-AF65-F5344CB8AC3E}">
        <p14:creationId xmlns:p14="http://schemas.microsoft.com/office/powerpoint/2010/main" val="37286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B6687-55C4-D4F2-7DC7-D2EAFFD6C85D}"/>
              </a:ext>
            </a:extLst>
          </p:cNvPr>
          <p:cNvSpPr>
            <a:spLocks noGrp="1"/>
          </p:cNvSpPr>
          <p:nvPr>
            <p:ph type="title"/>
          </p:nvPr>
        </p:nvSpPr>
        <p:spPr/>
        <p:txBody>
          <a:bodyPr/>
          <a:lstStyle/>
          <a:p>
            <a:r>
              <a:rPr lang="nl-NL" dirty="0"/>
              <a:t>Andere verschillen</a:t>
            </a:r>
          </a:p>
        </p:txBody>
      </p:sp>
      <p:sp>
        <p:nvSpPr>
          <p:cNvPr id="3" name="Tijdelijke aanduiding voor datum 2">
            <a:extLst>
              <a:ext uri="{FF2B5EF4-FFF2-40B4-BE49-F238E27FC236}">
                <a16:creationId xmlns:a16="http://schemas.microsoft.com/office/drawing/2014/main" id="{53013C7E-280B-B477-7714-5810E5C097A2}"/>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E47E06CE-801D-4C9C-28F9-D37EC76B6D8B}"/>
              </a:ext>
            </a:extLst>
          </p:cNvPr>
          <p:cNvSpPr>
            <a:spLocks noGrp="1"/>
          </p:cNvSpPr>
          <p:nvPr>
            <p:ph type="ftr" sz="quarter" idx="11"/>
          </p:nvPr>
        </p:nvSpPr>
        <p:spPr/>
        <p:txBody>
          <a:bodyPr/>
          <a:lstStyle/>
          <a:p>
            <a:r>
              <a:rPr lang="nl-NL"/>
              <a:t>PLATOS 2024</a:t>
            </a:r>
          </a:p>
        </p:txBody>
      </p:sp>
      <p:sp>
        <p:nvSpPr>
          <p:cNvPr id="5" name="Tijdelijke aanduiding voor dianummer 4">
            <a:extLst>
              <a:ext uri="{FF2B5EF4-FFF2-40B4-BE49-F238E27FC236}">
                <a16:creationId xmlns:a16="http://schemas.microsoft.com/office/drawing/2014/main" id="{E8523665-CB67-87C1-CB76-84EB5A08E9D6}"/>
              </a:ext>
            </a:extLst>
          </p:cNvPr>
          <p:cNvSpPr>
            <a:spLocks noGrp="1"/>
          </p:cNvSpPr>
          <p:nvPr>
            <p:ph type="sldNum" sz="quarter" idx="4"/>
          </p:nvPr>
        </p:nvSpPr>
        <p:spPr/>
        <p:txBody>
          <a:bodyPr/>
          <a:lstStyle/>
          <a:p>
            <a:fld id="{30EB25C8-E9E3-4D25-B37F-35DF7D8D9C13}" type="slidenum">
              <a:rPr lang="nl-NL" smtClean="0"/>
              <a:pPr/>
              <a:t>12</a:t>
            </a:fld>
            <a:endParaRPr lang="nl-NL" dirty="0"/>
          </a:p>
        </p:txBody>
      </p:sp>
      <p:sp>
        <p:nvSpPr>
          <p:cNvPr id="6" name="Tijdelijke aanduiding voor tekst 5">
            <a:extLst>
              <a:ext uri="{FF2B5EF4-FFF2-40B4-BE49-F238E27FC236}">
                <a16:creationId xmlns:a16="http://schemas.microsoft.com/office/drawing/2014/main" id="{3AA2E8B1-5813-1C09-5A0B-B528F5CBB5D7}"/>
              </a:ext>
            </a:extLst>
          </p:cNvPr>
          <p:cNvSpPr>
            <a:spLocks noGrp="1"/>
          </p:cNvSpPr>
          <p:nvPr>
            <p:ph type="body" sz="quarter" idx="12"/>
          </p:nvPr>
        </p:nvSpPr>
        <p:spPr/>
        <p:txBody>
          <a:bodyPr/>
          <a:lstStyle/>
          <a:p>
            <a:r>
              <a:rPr lang="nl-NL" dirty="0"/>
              <a:t>Hoger opgeleiden leggen meer auto- en OV-kilometers af voor werk, onderwijs en sociaal-recreatieve activiteiten</a:t>
            </a:r>
          </a:p>
          <a:p>
            <a:r>
              <a:rPr lang="nl-NL" dirty="0"/>
              <a:t>Maatschappelijke participatie zeer bepalend voor afgelegde afstanden en motieven</a:t>
            </a:r>
          </a:p>
          <a:p>
            <a:r>
              <a:rPr lang="nl-NL" dirty="0"/>
              <a:t>Mensen met Nederlandse achtergrond reizen vaker en verder</a:t>
            </a:r>
          </a:p>
          <a:p>
            <a:endParaRPr lang="nl-NL" dirty="0"/>
          </a:p>
        </p:txBody>
      </p:sp>
      <p:pic>
        <p:nvPicPr>
          <p:cNvPr id="9" name="Tijdelijke aanduiding voor inhoud 12" descr="Afbeelding met tekst, schermopname, Lettertype, diagram&#10;&#10;Automatisch gegenereerde beschrijving">
            <a:extLst>
              <a:ext uri="{FF2B5EF4-FFF2-40B4-BE49-F238E27FC236}">
                <a16:creationId xmlns:a16="http://schemas.microsoft.com/office/drawing/2014/main" id="{B69DE0E8-4188-9C2A-E3B5-04E3D4F87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402" y="3883448"/>
            <a:ext cx="3729737" cy="2610815"/>
          </a:xfrm>
          <a:prstGeom prst="rect">
            <a:avLst/>
          </a:prstGeom>
        </p:spPr>
      </p:pic>
      <p:pic>
        <p:nvPicPr>
          <p:cNvPr id="10" name="Tijdelijke aanduiding voor inhoud 10" descr="Afbeelding met tekst, diagram, Lettertype, schermopname&#10;&#10;Automatisch gegenereerde beschrijving">
            <a:extLst>
              <a:ext uri="{FF2B5EF4-FFF2-40B4-BE49-F238E27FC236}">
                <a16:creationId xmlns:a16="http://schemas.microsoft.com/office/drawing/2014/main" id="{FF0C19B7-722F-98C0-D2DD-B6150ACBA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324" y="3883448"/>
            <a:ext cx="3729736" cy="2610815"/>
          </a:xfrm>
          <a:prstGeom prst="rect">
            <a:avLst/>
          </a:prstGeom>
        </p:spPr>
      </p:pic>
    </p:spTree>
    <p:extLst>
      <p:ext uri="{BB962C8B-B14F-4D97-AF65-F5344CB8AC3E}">
        <p14:creationId xmlns:p14="http://schemas.microsoft.com/office/powerpoint/2010/main" val="207803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2B7A7-F476-4AD7-3844-556D20631BC6}"/>
              </a:ext>
            </a:extLst>
          </p:cNvPr>
          <p:cNvSpPr>
            <a:spLocks noGrp="1"/>
          </p:cNvSpPr>
          <p:nvPr>
            <p:ph type="title"/>
          </p:nvPr>
        </p:nvSpPr>
        <p:spPr/>
        <p:txBody>
          <a:bodyPr/>
          <a:lstStyle/>
          <a:p>
            <a:r>
              <a:rPr lang="nl-NL" dirty="0"/>
              <a:t>Ketenverplaatsingen</a:t>
            </a:r>
          </a:p>
        </p:txBody>
      </p:sp>
      <p:sp>
        <p:nvSpPr>
          <p:cNvPr id="3" name="Tijdelijke aanduiding voor datum 2">
            <a:extLst>
              <a:ext uri="{FF2B5EF4-FFF2-40B4-BE49-F238E27FC236}">
                <a16:creationId xmlns:a16="http://schemas.microsoft.com/office/drawing/2014/main" id="{2254FF5C-AA53-FBDE-CF6F-A1EDB14D0CC1}"/>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E37D7CBD-F1C7-9C82-3792-AD03F1811B0A}"/>
              </a:ext>
            </a:extLst>
          </p:cNvPr>
          <p:cNvSpPr>
            <a:spLocks noGrp="1"/>
          </p:cNvSpPr>
          <p:nvPr>
            <p:ph type="ftr" sz="quarter" idx="11"/>
          </p:nvPr>
        </p:nvSpPr>
        <p:spPr/>
        <p:txBody>
          <a:bodyPr/>
          <a:lstStyle/>
          <a:p>
            <a:r>
              <a:rPr lang="nl-NL"/>
              <a:t>PLATOS 2024</a:t>
            </a:r>
          </a:p>
        </p:txBody>
      </p:sp>
      <p:sp>
        <p:nvSpPr>
          <p:cNvPr id="5" name="Tijdelijke aanduiding voor dianummer 4">
            <a:extLst>
              <a:ext uri="{FF2B5EF4-FFF2-40B4-BE49-F238E27FC236}">
                <a16:creationId xmlns:a16="http://schemas.microsoft.com/office/drawing/2014/main" id="{B4E3DF9B-0534-B0E7-03B0-E18C800070DC}"/>
              </a:ext>
            </a:extLst>
          </p:cNvPr>
          <p:cNvSpPr>
            <a:spLocks noGrp="1"/>
          </p:cNvSpPr>
          <p:nvPr>
            <p:ph type="sldNum" sz="quarter" idx="4"/>
          </p:nvPr>
        </p:nvSpPr>
        <p:spPr/>
        <p:txBody>
          <a:bodyPr/>
          <a:lstStyle/>
          <a:p>
            <a:fld id="{30EB25C8-E9E3-4D25-B37F-35DF7D8D9C13}" type="slidenum">
              <a:rPr lang="nl-NL" smtClean="0"/>
              <a:pPr/>
              <a:t>13</a:t>
            </a:fld>
            <a:endParaRPr lang="nl-NL" dirty="0"/>
          </a:p>
        </p:txBody>
      </p:sp>
      <p:sp>
        <p:nvSpPr>
          <p:cNvPr id="6" name="Tijdelijke aanduiding voor tekst 5">
            <a:extLst>
              <a:ext uri="{FF2B5EF4-FFF2-40B4-BE49-F238E27FC236}">
                <a16:creationId xmlns:a16="http://schemas.microsoft.com/office/drawing/2014/main" id="{760017A1-6907-F3D4-7011-430497F4C353}"/>
              </a:ext>
            </a:extLst>
          </p:cNvPr>
          <p:cNvSpPr>
            <a:spLocks noGrp="1"/>
          </p:cNvSpPr>
          <p:nvPr>
            <p:ph type="body" sz="quarter" idx="12"/>
          </p:nvPr>
        </p:nvSpPr>
        <p:spPr/>
        <p:txBody>
          <a:bodyPr/>
          <a:lstStyle/>
          <a:p>
            <a:r>
              <a:rPr lang="nl-NL" dirty="0"/>
              <a:t>Vrouwen maken meer ketenverplaatsingen dan mannen</a:t>
            </a:r>
          </a:p>
          <a:p>
            <a:r>
              <a:rPr lang="nl-NL" dirty="0"/>
              <a:t>Jongere én oudere mensen maken relatief veel tours met 2 ritten</a:t>
            </a:r>
          </a:p>
          <a:p>
            <a:r>
              <a:rPr lang="nl-NL" dirty="0"/>
              <a:t>Complexe tours met name veel gemaakt door mensen tussen de 25 en 45</a:t>
            </a:r>
          </a:p>
          <a:p>
            <a:pPr marL="0" indent="0">
              <a:buNone/>
            </a:pPr>
            <a:endParaRPr lang="nl-NL" dirty="0"/>
          </a:p>
        </p:txBody>
      </p:sp>
      <p:graphicFrame>
        <p:nvGraphicFramePr>
          <p:cNvPr id="14" name="Grafiek 13">
            <a:extLst>
              <a:ext uri="{FF2B5EF4-FFF2-40B4-BE49-F238E27FC236}">
                <a16:creationId xmlns:a16="http://schemas.microsoft.com/office/drawing/2014/main" id="{CEB0260C-BF9D-5454-DD49-2893CC73351E}"/>
              </a:ext>
            </a:extLst>
          </p:cNvPr>
          <p:cNvGraphicFramePr>
            <a:graphicFrameLocks/>
          </p:cNvGraphicFramePr>
          <p:nvPr>
            <p:extLst>
              <p:ext uri="{D42A27DB-BD31-4B8C-83A1-F6EECF244321}">
                <p14:modId xmlns:p14="http://schemas.microsoft.com/office/powerpoint/2010/main" val="1686389252"/>
              </p:ext>
            </p:extLst>
          </p:nvPr>
        </p:nvGraphicFramePr>
        <p:xfrm>
          <a:off x="5796818" y="3335437"/>
          <a:ext cx="5280222" cy="27269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el 6">
            <a:extLst>
              <a:ext uri="{FF2B5EF4-FFF2-40B4-BE49-F238E27FC236}">
                <a16:creationId xmlns:a16="http://schemas.microsoft.com/office/drawing/2014/main" id="{1A265677-FE2E-EC91-B6C8-02455001B7F7}"/>
              </a:ext>
            </a:extLst>
          </p:cNvPr>
          <p:cNvGraphicFramePr>
            <a:graphicFrameLocks noGrp="1"/>
          </p:cNvGraphicFramePr>
          <p:nvPr>
            <p:extLst>
              <p:ext uri="{D42A27DB-BD31-4B8C-83A1-F6EECF244321}">
                <p14:modId xmlns:p14="http://schemas.microsoft.com/office/powerpoint/2010/main" val="81389250"/>
              </p:ext>
            </p:extLst>
          </p:nvPr>
        </p:nvGraphicFramePr>
        <p:xfrm>
          <a:off x="766762" y="3953327"/>
          <a:ext cx="4565575" cy="1112520"/>
        </p:xfrm>
        <a:graphic>
          <a:graphicData uri="http://schemas.openxmlformats.org/drawingml/2006/table">
            <a:tbl>
              <a:tblPr firstRow="1" firstCol="1" bandRow="1">
                <a:tableStyleId>{5C22544A-7EE6-4342-B048-85BDC9FD1C3A}</a:tableStyleId>
              </a:tblPr>
              <a:tblGrid>
                <a:gridCol w="1013844">
                  <a:extLst>
                    <a:ext uri="{9D8B030D-6E8A-4147-A177-3AD203B41FA5}">
                      <a16:colId xmlns:a16="http://schemas.microsoft.com/office/drawing/2014/main" val="739996176"/>
                    </a:ext>
                  </a:extLst>
                </a:gridCol>
                <a:gridCol w="1056443">
                  <a:extLst>
                    <a:ext uri="{9D8B030D-6E8A-4147-A177-3AD203B41FA5}">
                      <a16:colId xmlns:a16="http://schemas.microsoft.com/office/drawing/2014/main" val="1912010444"/>
                    </a:ext>
                  </a:extLst>
                </a:gridCol>
                <a:gridCol w="1029809">
                  <a:extLst>
                    <a:ext uri="{9D8B030D-6E8A-4147-A177-3AD203B41FA5}">
                      <a16:colId xmlns:a16="http://schemas.microsoft.com/office/drawing/2014/main" val="437867342"/>
                    </a:ext>
                  </a:extLst>
                </a:gridCol>
                <a:gridCol w="1465479">
                  <a:extLst>
                    <a:ext uri="{9D8B030D-6E8A-4147-A177-3AD203B41FA5}">
                      <a16:colId xmlns:a16="http://schemas.microsoft.com/office/drawing/2014/main" val="2471963879"/>
                    </a:ext>
                  </a:extLst>
                </a:gridCol>
              </a:tblGrid>
              <a:tr h="370840">
                <a:tc>
                  <a:txBody>
                    <a:bodyPr/>
                    <a:lstStyle/>
                    <a:p>
                      <a:endParaRPr lang="nl-NL" dirty="0"/>
                    </a:p>
                  </a:txBody>
                  <a:tcPr/>
                </a:tc>
                <a:tc>
                  <a:txBody>
                    <a:bodyPr/>
                    <a:lstStyle/>
                    <a:p>
                      <a:r>
                        <a:rPr lang="nl-NL" dirty="0"/>
                        <a:t>2 ritten</a:t>
                      </a:r>
                    </a:p>
                  </a:txBody>
                  <a:tcPr/>
                </a:tc>
                <a:tc>
                  <a:txBody>
                    <a:bodyPr/>
                    <a:lstStyle/>
                    <a:p>
                      <a:r>
                        <a:rPr lang="nl-NL" dirty="0"/>
                        <a:t>3 ritten</a:t>
                      </a:r>
                    </a:p>
                  </a:txBody>
                  <a:tcPr/>
                </a:tc>
                <a:tc>
                  <a:txBody>
                    <a:bodyPr/>
                    <a:lstStyle/>
                    <a:p>
                      <a:r>
                        <a:rPr lang="nl-NL" dirty="0"/>
                        <a:t>&gt; 3 ritten</a:t>
                      </a:r>
                    </a:p>
                  </a:txBody>
                  <a:tcPr/>
                </a:tc>
                <a:extLst>
                  <a:ext uri="{0D108BD9-81ED-4DB2-BD59-A6C34878D82A}">
                    <a16:rowId xmlns:a16="http://schemas.microsoft.com/office/drawing/2014/main" val="4168033169"/>
                  </a:ext>
                </a:extLst>
              </a:tr>
              <a:tr h="370840">
                <a:tc>
                  <a:txBody>
                    <a:bodyPr/>
                    <a:lstStyle/>
                    <a:p>
                      <a:r>
                        <a:rPr lang="nl-NL" dirty="0"/>
                        <a:t>man</a:t>
                      </a:r>
                    </a:p>
                  </a:txBody>
                  <a:tcPr/>
                </a:tc>
                <a:tc>
                  <a:txBody>
                    <a:bodyPr/>
                    <a:lstStyle/>
                    <a:p>
                      <a:r>
                        <a:rPr lang="nl-NL" dirty="0"/>
                        <a:t>67%</a:t>
                      </a:r>
                    </a:p>
                  </a:txBody>
                  <a:tcPr/>
                </a:tc>
                <a:tc>
                  <a:txBody>
                    <a:bodyPr/>
                    <a:lstStyle/>
                    <a:p>
                      <a:r>
                        <a:rPr lang="nl-NL" dirty="0"/>
                        <a:t>19%</a:t>
                      </a:r>
                    </a:p>
                  </a:txBody>
                  <a:tcPr/>
                </a:tc>
                <a:tc>
                  <a:txBody>
                    <a:bodyPr/>
                    <a:lstStyle/>
                    <a:p>
                      <a:r>
                        <a:rPr lang="nl-NL" dirty="0"/>
                        <a:t>14%</a:t>
                      </a:r>
                    </a:p>
                  </a:txBody>
                  <a:tcPr/>
                </a:tc>
                <a:extLst>
                  <a:ext uri="{0D108BD9-81ED-4DB2-BD59-A6C34878D82A}">
                    <a16:rowId xmlns:a16="http://schemas.microsoft.com/office/drawing/2014/main" val="3631882815"/>
                  </a:ext>
                </a:extLst>
              </a:tr>
              <a:tr h="370840">
                <a:tc>
                  <a:txBody>
                    <a:bodyPr/>
                    <a:lstStyle/>
                    <a:p>
                      <a:r>
                        <a:rPr lang="nl-NL" dirty="0"/>
                        <a:t>vrouw</a:t>
                      </a:r>
                    </a:p>
                  </a:txBody>
                  <a:tcPr/>
                </a:tc>
                <a:tc>
                  <a:txBody>
                    <a:bodyPr/>
                    <a:lstStyle/>
                    <a:p>
                      <a:r>
                        <a:rPr lang="nl-NL" dirty="0"/>
                        <a:t>62%</a:t>
                      </a:r>
                    </a:p>
                  </a:txBody>
                  <a:tcPr/>
                </a:tc>
                <a:tc>
                  <a:txBody>
                    <a:bodyPr/>
                    <a:lstStyle/>
                    <a:p>
                      <a:r>
                        <a:rPr lang="nl-NL" dirty="0"/>
                        <a:t>21%</a:t>
                      </a:r>
                    </a:p>
                  </a:txBody>
                  <a:tcPr/>
                </a:tc>
                <a:tc>
                  <a:txBody>
                    <a:bodyPr/>
                    <a:lstStyle/>
                    <a:p>
                      <a:r>
                        <a:rPr lang="nl-NL" dirty="0"/>
                        <a:t>16%</a:t>
                      </a:r>
                    </a:p>
                  </a:txBody>
                  <a:tcPr/>
                </a:tc>
                <a:extLst>
                  <a:ext uri="{0D108BD9-81ED-4DB2-BD59-A6C34878D82A}">
                    <a16:rowId xmlns:a16="http://schemas.microsoft.com/office/drawing/2014/main" val="1825573833"/>
                  </a:ext>
                </a:extLst>
              </a:tr>
            </a:tbl>
          </a:graphicData>
        </a:graphic>
      </p:graphicFrame>
    </p:spTree>
    <p:extLst>
      <p:ext uri="{BB962C8B-B14F-4D97-AF65-F5344CB8AC3E}">
        <p14:creationId xmlns:p14="http://schemas.microsoft.com/office/powerpoint/2010/main" val="366281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0F957-BAC4-3654-8F95-C4EF62C8A4F4}"/>
              </a:ext>
            </a:extLst>
          </p:cNvPr>
          <p:cNvSpPr>
            <a:spLocks noGrp="1"/>
          </p:cNvSpPr>
          <p:nvPr>
            <p:ph type="title"/>
          </p:nvPr>
        </p:nvSpPr>
        <p:spPr/>
        <p:txBody>
          <a:bodyPr/>
          <a:lstStyle/>
          <a:p>
            <a:r>
              <a:rPr lang="nl-NL" dirty="0"/>
              <a:t>Microscopisch vervoersvraagmodel </a:t>
            </a:r>
            <a:r>
              <a:rPr lang="nl-NL" dirty="0" err="1"/>
              <a:t>Octavius</a:t>
            </a:r>
            <a:endParaRPr lang="nl-NL" dirty="0"/>
          </a:p>
        </p:txBody>
      </p:sp>
      <p:sp>
        <p:nvSpPr>
          <p:cNvPr id="3" name="Tijdelijke aanduiding voor datum 2">
            <a:extLst>
              <a:ext uri="{FF2B5EF4-FFF2-40B4-BE49-F238E27FC236}">
                <a16:creationId xmlns:a16="http://schemas.microsoft.com/office/drawing/2014/main" id="{48A0F36E-DFF4-3EAC-A6FB-028CC0EE600D}"/>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26EBDA39-01F9-6625-7B1E-CE6CD949BCF1}"/>
              </a:ext>
            </a:extLst>
          </p:cNvPr>
          <p:cNvSpPr>
            <a:spLocks noGrp="1"/>
          </p:cNvSpPr>
          <p:nvPr>
            <p:ph type="ftr" sz="quarter" idx="11"/>
          </p:nvPr>
        </p:nvSpPr>
        <p:spPr/>
        <p:txBody>
          <a:bodyPr/>
          <a:lstStyle/>
          <a:p>
            <a:r>
              <a:rPr lang="nl-NL"/>
              <a:t>PLATOS 2024</a:t>
            </a:r>
          </a:p>
        </p:txBody>
      </p:sp>
      <p:sp>
        <p:nvSpPr>
          <p:cNvPr id="5" name="Tijdelijke aanduiding voor dianummer 4">
            <a:extLst>
              <a:ext uri="{FF2B5EF4-FFF2-40B4-BE49-F238E27FC236}">
                <a16:creationId xmlns:a16="http://schemas.microsoft.com/office/drawing/2014/main" id="{B60B535D-2419-96E1-CA95-975DE1001E9C}"/>
              </a:ext>
            </a:extLst>
          </p:cNvPr>
          <p:cNvSpPr>
            <a:spLocks noGrp="1"/>
          </p:cNvSpPr>
          <p:nvPr>
            <p:ph type="sldNum" sz="quarter" idx="4"/>
          </p:nvPr>
        </p:nvSpPr>
        <p:spPr/>
        <p:txBody>
          <a:bodyPr/>
          <a:lstStyle/>
          <a:p>
            <a:fld id="{30EB25C8-E9E3-4D25-B37F-35DF7D8D9C13}" type="slidenum">
              <a:rPr lang="nl-NL" smtClean="0"/>
              <a:pPr/>
              <a:t>14</a:t>
            </a:fld>
            <a:endParaRPr lang="nl-NL" dirty="0"/>
          </a:p>
        </p:txBody>
      </p:sp>
      <p:sp>
        <p:nvSpPr>
          <p:cNvPr id="6" name="Tijdelijke aanduiding voor tekst 5">
            <a:extLst>
              <a:ext uri="{FF2B5EF4-FFF2-40B4-BE49-F238E27FC236}">
                <a16:creationId xmlns:a16="http://schemas.microsoft.com/office/drawing/2014/main" id="{71907C7B-27CF-D03F-27B2-0F7725364D24}"/>
              </a:ext>
            </a:extLst>
          </p:cNvPr>
          <p:cNvSpPr>
            <a:spLocks noGrp="1"/>
          </p:cNvSpPr>
          <p:nvPr>
            <p:ph type="body" sz="quarter" idx="12"/>
          </p:nvPr>
        </p:nvSpPr>
        <p:spPr/>
        <p:txBody>
          <a:bodyPr/>
          <a:lstStyle/>
          <a:p>
            <a:r>
              <a:rPr lang="nl-NL" dirty="0"/>
              <a:t>Onderdeel van </a:t>
            </a:r>
            <a:r>
              <a:rPr lang="nl-NL" dirty="0" err="1"/>
              <a:t>OmniTRANS</a:t>
            </a:r>
            <a:r>
              <a:rPr lang="nl-NL" dirty="0"/>
              <a:t> Horizon</a:t>
            </a:r>
          </a:p>
          <a:p>
            <a:r>
              <a:rPr lang="nl-NL" dirty="0"/>
              <a:t>Framework waarmee een reeks modellen kan worden gebruikt om </a:t>
            </a:r>
            <a:r>
              <a:rPr lang="nl-NL" dirty="0" err="1"/>
              <a:t>agents</a:t>
            </a:r>
            <a:r>
              <a:rPr lang="nl-NL" dirty="0"/>
              <a:t> over categoriale variabelen te verdelen en vervolgens de uitkomsten om te zetten in keuzes of eigenschappen van </a:t>
            </a:r>
            <a:r>
              <a:rPr lang="nl-NL" dirty="0" err="1"/>
              <a:t>agents</a:t>
            </a:r>
            <a:endParaRPr lang="nl-NL" dirty="0"/>
          </a:p>
          <a:p>
            <a:r>
              <a:rPr lang="nl-NL" dirty="0"/>
              <a:t>Belangrijkste eigenschappen:</a:t>
            </a:r>
          </a:p>
          <a:p>
            <a:pPr lvl="1"/>
            <a:r>
              <a:rPr lang="nl-NL" dirty="0"/>
              <a:t>Tour-</a:t>
            </a:r>
            <a:r>
              <a:rPr lang="nl-NL" dirty="0" err="1"/>
              <a:t>based</a:t>
            </a:r>
            <a:endParaRPr lang="nl-NL" dirty="0"/>
          </a:p>
          <a:p>
            <a:pPr lvl="1"/>
            <a:r>
              <a:rPr lang="nl-NL" dirty="0"/>
              <a:t>Micromodel</a:t>
            </a:r>
          </a:p>
          <a:p>
            <a:pPr lvl="1"/>
            <a:r>
              <a:rPr lang="nl-NL" dirty="0"/>
              <a:t>Modulair en </a:t>
            </a:r>
            <a:r>
              <a:rPr lang="nl-NL" dirty="0" err="1"/>
              <a:t>uitbreidbaar</a:t>
            </a:r>
            <a:endParaRPr lang="nl-NL" dirty="0"/>
          </a:p>
          <a:p>
            <a:pPr lvl="1"/>
            <a:r>
              <a:rPr lang="nl-NL" dirty="0"/>
              <a:t>Mogelijkheid om statistische ruis te elimineren (SNET) (zie presentatie Luuk Brederode PLATOS 2022) </a:t>
            </a:r>
          </a:p>
          <a:p>
            <a:endParaRPr lang="nl-NL" dirty="0"/>
          </a:p>
          <a:p>
            <a:pPr marL="0" indent="0">
              <a:buNone/>
            </a:pPr>
            <a:endParaRPr lang="nl-NL" dirty="0"/>
          </a:p>
        </p:txBody>
      </p:sp>
      <p:pic>
        <p:nvPicPr>
          <p:cNvPr id="7" name="Afbeelding 6">
            <a:extLst>
              <a:ext uri="{FF2B5EF4-FFF2-40B4-BE49-F238E27FC236}">
                <a16:creationId xmlns:a16="http://schemas.microsoft.com/office/drawing/2014/main" id="{BA252B87-BC8C-A538-E8A0-D3BEE4282E1D}"/>
              </a:ext>
            </a:extLst>
          </p:cNvPr>
          <p:cNvPicPr>
            <a:picLocks noChangeAspect="1"/>
          </p:cNvPicPr>
          <p:nvPr/>
        </p:nvPicPr>
        <p:blipFill>
          <a:blip r:embed="rId2"/>
          <a:stretch>
            <a:fillRect/>
          </a:stretch>
        </p:blipFill>
        <p:spPr>
          <a:xfrm>
            <a:off x="8431138" y="3429000"/>
            <a:ext cx="2604526" cy="2123255"/>
          </a:xfrm>
          <a:prstGeom prst="rect">
            <a:avLst/>
          </a:prstGeom>
        </p:spPr>
      </p:pic>
    </p:spTree>
    <p:extLst>
      <p:ext uri="{BB962C8B-B14F-4D97-AF65-F5344CB8AC3E}">
        <p14:creationId xmlns:p14="http://schemas.microsoft.com/office/powerpoint/2010/main" val="264485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023A1-106E-C4A7-1AAE-5A6FC42FA7EC}"/>
              </a:ext>
            </a:extLst>
          </p:cNvPr>
          <p:cNvSpPr>
            <a:spLocks noGrp="1"/>
          </p:cNvSpPr>
          <p:nvPr>
            <p:ph type="title"/>
          </p:nvPr>
        </p:nvSpPr>
        <p:spPr/>
        <p:txBody>
          <a:bodyPr/>
          <a:lstStyle/>
          <a:p>
            <a:r>
              <a:rPr lang="nl-NL" dirty="0"/>
              <a:t>Microscopisch vervoersvraagmodel </a:t>
            </a:r>
            <a:r>
              <a:rPr lang="nl-NL" dirty="0" err="1"/>
              <a:t>Octavius</a:t>
            </a:r>
            <a:endParaRPr lang="nl-NL" dirty="0"/>
          </a:p>
        </p:txBody>
      </p:sp>
      <p:sp>
        <p:nvSpPr>
          <p:cNvPr id="3" name="Tijdelijke aanduiding voor datum 2">
            <a:extLst>
              <a:ext uri="{FF2B5EF4-FFF2-40B4-BE49-F238E27FC236}">
                <a16:creationId xmlns:a16="http://schemas.microsoft.com/office/drawing/2014/main" id="{9D22190B-95F0-30F0-E958-3ADF56B25522}"/>
              </a:ext>
            </a:extLst>
          </p:cNvPr>
          <p:cNvSpPr>
            <a:spLocks noGrp="1"/>
          </p:cNvSpPr>
          <p:nvPr>
            <p:ph type="dt" sz="half" idx="13"/>
          </p:nvPr>
        </p:nvSpPr>
        <p:spPr>
          <a:xfrm>
            <a:off x="9840687" y="6296477"/>
            <a:ext cx="1584549" cy="365125"/>
          </a:xfrm>
          <a:prstGeom prst="rect">
            <a:avLst/>
          </a:prstGeom>
        </p:spPr>
        <p:txBody>
          <a:bodyPr vert="horz" lIns="0" tIns="0" rIns="0" bIns="0" rtlCol="0" anchor="ctr"/>
          <a:lstStyle>
            <a:defPPr>
              <a:defRPr lang="nl-NL"/>
            </a:defPPr>
            <a:lvl1pPr marL="0" algn="l" defTabSz="914400" rtl="0" eaLnBrk="1" latinLnBrk="0" hangingPunct="1">
              <a:defRPr sz="900" kern="1200">
                <a:solidFill>
                  <a:schemeClr val="tx1"/>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3E25394B-5872-CE03-4AEF-2ED39A760B53}"/>
              </a:ext>
            </a:extLst>
          </p:cNvPr>
          <p:cNvSpPr>
            <a:spLocks noGrp="1"/>
          </p:cNvSpPr>
          <p:nvPr>
            <p:ph type="ftr" sz="quarter" idx="14"/>
          </p:nvPr>
        </p:nvSpPr>
        <p:spPr>
          <a:xfrm>
            <a:off x="766764" y="6296477"/>
            <a:ext cx="8909080" cy="365125"/>
          </a:xfrm>
          <a:prstGeom prst="rect">
            <a:avLst/>
          </a:prstGeom>
        </p:spPr>
        <p:txBody>
          <a:bodyPr vert="horz" lIns="91440" tIns="45720" rIns="0" bIns="45720" rtlCol="0" anchor="ctr"/>
          <a:lstStyle>
            <a:defPPr>
              <a:defRPr lang="nl-NL"/>
            </a:defPPr>
            <a:lvl1pPr marL="0" algn="r" defTabSz="914400" rtl="0" eaLnBrk="1" latinLnBrk="0" hangingPunct="1">
              <a:defRPr sz="900" kern="1200">
                <a:solidFill>
                  <a:schemeClr val="tx1"/>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PLATOS 2024</a:t>
            </a:r>
            <a:endParaRPr lang="nl-NL" dirty="0"/>
          </a:p>
        </p:txBody>
      </p:sp>
      <p:sp>
        <p:nvSpPr>
          <p:cNvPr id="5" name="Tijdelijke aanduiding voor dianummer 4">
            <a:extLst>
              <a:ext uri="{FF2B5EF4-FFF2-40B4-BE49-F238E27FC236}">
                <a16:creationId xmlns:a16="http://schemas.microsoft.com/office/drawing/2014/main" id="{05E8891D-EB10-4787-8535-77D382D92728}"/>
              </a:ext>
            </a:extLst>
          </p:cNvPr>
          <p:cNvSpPr>
            <a:spLocks noGrp="1"/>
          </p:cNvSpPr>
          <p:nvPr>
            <p:ph type="sldNum" sz="quarter" idx="15"/>
          </p:nvPr>
        </p:nvSpPr>
        <p:spPr>
          <a:xfrm>
            <a:off x="11425238" y="6296477"/>
            <a:ext cx="766761" cy="365125"/>
          </a:xfrm>
          <a:prstGeom prst="rect">
            <a:avLst/>
          </a:prstGeom>
        </p:spPr>
        <p:txBody>
          <a:bodyPr vert="horz" lIns="91440" tIns="45720" rIns="144000" bIns="45720" rtlCol="0" anchor="ctr"/>
          <a:lstStyle>
            <a:defPPr>
              <a:defRPr lang="nl-NL"/>
            </a:defPPr>
            <a:lvl1pPr marL="0" algn="r" defTabSz="914400" rtl="0" eaLnBrk="1" latinLnBrk="0" hangingPunct="1">
              <a:defRPr sz="900" kern="1200">
                <a:solidFill>
                  <a:schemeClr val="tx1"/>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EB25C8-E9E3-4D25-B37F-35DF7D8D9C13}" type="slidenum">
              <a:rPr lang="nl-NL" smtClean="0"/>
              <a:pPr/>
              <a:t>15</a:t>
            </a:fld>
            <a:endParaRPr lang="nl-NL" dirty="0"/>
          </a:p>
        </p:txBody>
      </p:sp>
      <p:sp>
        <p:nvSpPr>
          <p:cNvPr id="7" name="Rechthoek 6">
            <a:extLst>
              <a:ext uri="{FF2B5EF4-FFF2-40B4-BE49-F238E27FC236}">
                <a16:creationId xmlns:a16="http://schemas.microsoft.com/office/drawing/2014/main" id="{F74B43B0-BF1D-DF4D-2B17-94975AE8D716}"/>
              </a:ext>
            </a:extLst>
          </p:cNvPr>
          <p:cNvSpPr/>
          <p:nvPr/>
        </p:nvSpPr>
        <p:spPr>
          <a:xfrm>
            <a:off x="766762" y="1782979"/>
            <a:ext cx="2211330" cy="763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Population</a:t>
            </a:r>
            <a:r>
              <a:rPr lang="nl-NL" dirty="0"/>
              <a:t> synthesizer</a:t>
            </a:r>
          </a:p>
        </p:txBody>
      </p:sp>
      <p:sp>
        <p:nvSpPr>
          <p:cNvPr id="8" name="Rechthoek 7">
            <a:extLst>
              <a:ext uri="{FF2B5EF4-FFF2-40B4-BE49-F238E27FC236}">
                <a16:creationId xmlns:a16="http://schemas.microsoft.com/office/drawing/2014/main" id="{7969CB02-86EA-D97B-3816-9341690B462F}"/>
              </a:ext>
            </a:extLst>
          </p:cNvPr>
          <p:cNvSpPr/>
          <p:nvPr/>
        </p:nvSpPr>
        <p:spPr>
          <a:xfrm>
            <a:off x="766762" y="2929417"/>
            <a:ext cx="2211330" cy="763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Tour generator</a:t>
            </a:r>
          </a:p>
        </p:txBody>
      </p:sp>
      <p:sp>
        <p:nvSpPr>
          <p:cNvPr id="9" name="Rechthoek 8">
            <a:extLst>
              <a:ext uri="{FF2B5EF4-FFF2-40B4-BE49-F238E27FC236}">
                <a16:creationId xmlns:a16="http://schemas.microsoft.com/office/drawing/2014/main" id="{0FF470E0-DA35-6223-D8F7-5AA2B629B6A2}"/>
              </a:ext>
            </a:extLst>
          </p:cNvPr>
          <p:cNvSpPr/>
          <p:nvPr/>
        </p:nvSpPr>
        <p:spPr>
          <a:xfrm>
            <a:off x="766762" y="4075855"/>
            <a:ext cx="2211330" cy="763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Bestemmingskeuze</a:t>
            </a:r>
          </a:p>
        </p:txBody>
      </p:sp>
      <p:sp>
        <p:nvSpPr>
          <p:cNvPr id="10" name="Rechthoek 9">
            <a:extLst>
              <a:ext uri="{FF2B5EF4-FFF2-40B4-BE49-F238E27FC236}">
                <a16:creationId xmlns:a16="http://schemas.microsoft.com/office/drawing/2014/main" id="{A9D68A5D-63DE-7608-37C7-89EF5A24352C}"/>
              </a:ext>
            </a:extLst>
          </p:cNvPr>
          <p:cNvSpPr/>
          <p:nvPr/>
        </p:nvSpPr>
        <p:spPr>
          <a:xfrm>
            <a:off x="766762" y="5222293"/>
            <a:ext cx="2211330" cy="763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Vervoerswijzekeuze</a:t>
            </a:r>
            <a:endParaRPr lang="nl-NL" dirty="0"/>
          </a:p>
        </p:txBody>
      </p:sp>
      <p:cxnSp>
        <p:nvCxnSpPr>
          <p:cNvPr id="12" name="Rechte verbindingslijn met pijl 11">
            <a:extLst>
              <a:ext uri="{FF2B5EF4-FFF2-40B4-BE49-F238E27FC236}">
                <a16:creationId xmlns:a16="http://schemas.microsoft.com/office/drawing/2014/main" id="{90F54800-244B-577B-53CF-1FCB305A2D60}"/>
              </a:ext>
            </a:extLst>
          </p:cNvPr>
          <p:cNvCxnSpPr>
            <a:cxnSpLocks/>
            <a:stCxn id="7" idx="2"/>
            <a:endCxn id="8" idx="0"/>
          </p:cNvCxnSpPr>
          <p:nvPr/>
        </p:nvCxnSpPr>
        <p:spPr>
          <a:xfrm>
            <a:off x="1872427" y="2546377"/>
            <a:ext cx="0" cy="38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77C0CAF8-BF0D-EFF0-8BCF-19E17830628E}"/>
              </a:ext>
            </a:extLst>
          </p:cNvPr>
          <p:cNvCxnSpPr>
            <a:cxnSpLocks/>
            <a:stCxn id="8" idx="2"/>
            <a:endCxn id="9" idx="0"/>
          </p:cNvCxnSpPr>
          <p:nvPr/>
        </p:nvCxnSpPr>
        <p:spPr>
          <a:xfrm>
            <a:off x="1872427" y="3692815"/>
            <a:ext cx="0" cy="38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415BE6E6-5016-56CE-6EEE-6D880ABAAE5F}"/>
              </a:ext>
            </a:extLst>
          </p:cNvPr>
          <p:cNvCxnSpPr>
            <a:cxnSpLocks/>
            <a:stCxn id="9" idx="2"/>
            <a:endCxn id="10" idx="0"/>
          </p:cNvCxnSpPr>
          <p:nvPr/>
        </p:nvCxnSpPr>
        <p:spPr>
          <a:xfrm>
            <a:off x="1872427" y="4839253"/>
            <a:ext cx="0" cy="38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ijdelijke aanduiding voor tekst 5">
            <a:extLst>
              <a:ext uri="{FF2B5EF4-FFF2-40B4-BE49-F238E27FC236}">
                <a16:creationId xmlns:a16="http://schemas.microsoft.com/office/drawing/2014/main" id="{F61F8663-5E27-792E-DAF0-83CF579E220A}"/>
              </a:ext>
            </a:extLst>
          </p:cNvPr>
          <p:cNvSpPr txBox="1">
            <a:spLocks/>
          </p:cNvSpPr>
          <p:nvPr/>
        </p:nvSpPr>
        <p:spPr>
          <a:xfrm>
            <a:off x="3432066" y="2809797"/>
            <a:ext cx="7549122" cy="826635"/>
          </a:xfrm>
          <a:prstGeom prst="rect">
            <a:avLst/>
          </a:prstGeom>
        </p:spPr>
        <p:txBody>
          <a:bodyPr vert="horz" wrap="square" lIns="0" tIns="0" rIns="0" bIns="0" rtlCol="0">
            <a:noAutofit/>
          </a:bodyPr>
          <a:lstStyle>
            <a:lvl1pPr marL="179388" indent="-179388"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28650" indent="-171450" algn="l" defTabSz="914400" rtl="0" eaLnBrk="1" latinLnBrk="0" hangingPunct="1">
              <a:lnSpc>
                <a:spcPct val="15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074738" indent="-160338"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524000" indent="-152400" algn="l" defTabSz="914400" rtl="0" eaLnBrk="1" latinLnBrk="0" hangingPunct="1">
              <a:lnSpc>
                <a:spcPct val="15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973263" indent="-144463" algn="l" defTabSz="914400" rtl="0" eaLnBrk="1" latinLnBrk="0" hangingPunct="1">
              <a:lnSpc>
                <a:spcPct val="15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Reeks </a:t>
            </a:r>
            <a:r>
              <a:rPr lang="nl-NL" dirty="0" err="1"/>
              <a:t>logit</a:t>
            </a:r>
            <a:r>
              <a:rPr lang="nl-NL" dirty="0"/>
              <a:t> modellen om aantal en soort tours te bepalen</a:t>
            </a:r>
          </a:p>
          <a:p>
            <a:pPr marL="0" indent="0">
              <a:lnSpc>
                <a:spcPct val="100000"/>
              </a:lnSpc>
              <a:buFont typeface="Arial" panose="020B0604020202020204" pitchFamily="34" charset="0"/>
              <a:buNone/>
            </a:pPr>
            <a:r>
              <a:rPr lang="nl-NL" dirty="0"/>
              <a:t>O.a. motieven, volgorde van motieven binnen de tour, etc.</a:t>
            </a:r>
          </a:p>
        </p:txBody>
      </p:sp>
      <p:sp>
        <p:nvSpPr>
          <p:cNvPr id="25" name="Tijdelijke aanduiding voor tekst 5">
            <a:extLst>
              <a:ext uri="{FF2B5EF4-FFF2-40B4-BE49-F238E27FC236}">
                <a16:creationId xmlns:a16="http://schemas.microsoft.com/office/drawing/2014/main" id="{DF2CC246-FFB2-8008-D8BA-8C46A8458BF7}"/>
              </a:ext>
            </a:extLst>
          </p:cNvPr>
          <p:cNvSpPr txBox="1">
            <a:spLocks/>
          </p:cNvSpPr>
          <p:nvPr/>
        </p:nvSpPr>
        <p:spPr>
          <a:xfrm>
            <a:off x="3432066" y="3983852"/>
            <a:ext cx="7549122" cy="826635"/>
          </a:xfrm>
          <a:prstGeom prst="rect">
            <a:avLst/>
          </a:prstGeom>
        </p:spPr>
        <p:txBody>
          <a:bodyPr vert="horz" wrap="square" lIns="0" tIns="0" rIns="0" bIns="0" rtlCol="0">
            <a:noAutofit/>
          </a:bodyPr>
          <a:lstStyle>
            <a:lvl1pPr marL="179388" indent="-179388"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28650" indent="-171450" algn="l" defTabSz="914400" rtl="0" eaLnBrk="1" latinLnBrk="0" hangingPunct="1">
              <a:lnSpc>
                <a:spcPct val="15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074738" indent="-160338"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524000" indent="-152400" algn="l" defTabSz="914400" rtl="0" eaLnBrk="1" latinLnBrk="0" hangingPunct="1">
              <a:lnSpc>
                <a:spcPct val="15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973263" indent="-144463" algn="l" defTabSz="914400" rtl="0" eaLnBrk="1" latinLnBrk="0" hangingPunct="1">
              <a:lnSpc>
                <a:spcPct val="15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err="1"/>
              <a:t>Logit</a:t>
            </a:r>
            <a:r>
              <a:rPr lang="nl-NL" dirty="0"/>
              <a:t> modellen om bestemming(en) te bepalen gegeven iedere mogelijke vervoerswijze </a:t>
            </a:r>
          </a:p>
        </p:txBody>
      </p:sp>
      <p:sp>
        <p:nvSpPr>
          <p:cNvPr id="26" name="Tijdelijke aanduiding voor tekst 5">
            <a:extLst>
              <a:ext uri="{FF2B5EF4-FFF2-40B4-BE49-F238E27FC236}">
                <a16:creationId xmlns:a16="http://schemas.microsoft.com/office/drawing/2014/main" id="{5B09A403-F316-7A67-C54A-B1248692F21F}"/>
              </a:ext>
            </a:extLst>
          </p:cNvPr>
          <p:cNvSpPr txBox="1">
            <a:spLocks/>
          </p:cNvSpPr>
          <p:nvPr/>
        </p:nvSpPr>
        <p:spPr>
          <a:xfrm>
            <a:off x="3432066" y="5140164"/>
            <a:ext cx="7549122" cy="826635"/>
          </a:xfrm>
          <a:prstGeom prst="rect">
            <a:avLst/>
          </a:prstGeom>
        </p:spPr>
        <p:txBody>
          <a:bodyPr vert="horz" wrap="square" lIns="0" tIns="0" rIns="0" bIns="0" rtlCol="0">
            <a:noAutofit/>
          </a:bodyPr>
          <a:lstStyle>
            <a:lvl1pPr marL="179388" indent="-179388"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28650" indent="-171450" algn="l" defTabSz="914400" rtl="0" eaLnBrk="1" latinLnBrk="0" hangingPunct="1">
              <a:lnSpc>
                <a:spcPct val="15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074738" indent="-160338"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524000" indent="-152400" algn="l" defTabSz="914400" rtl="0" eaLnBrk="1" latinLnBrk="0" hangingPunct="1">
              <a:lnSpc>
                <a:spcPct val="15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973263" indent="-144463" algn="l" defTabSz="914400" rtl="0" eaLnBrk="1" latinLnBrk="0" hangingPunct="1">
              <a:lnSpc>
                <a:spcPct val="15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err="1"/>
              <a:t>Logit</a:t>
            </a:r>
            <a:r>
              <a:rPr lang="nl-NL" dirty="0"/>
              <a:t> model om kans op vervoerswijze te bepalen</a:t>
            </a:r>
          </a:p>
        </p:txBody>
      </p:sp>
      <p:sp>
        <p:nvSpPr>
          <p:cNvPr id="13" name="Tekstvak 12">
            <a:extLst>
              <a:ext uri="{FF2B5EF4-FFF2-40B4-BE49-F238E27FC236}">
                <a16:creationId xmlns:a16="http://schemas.microsoft.com/office/drawing/2014/main" id="{2985C039-3B16-CC76-2800-99C9D712AF77}"/>
              </a:ext>
            </a:extLst>
          </p:cNvPr>
          <p:cNvSpPr txBox="1"/>
          <p:nvPr/>
        </p:nvSpPr>
        <p:spPr>
          <a:xfrm>
            <a:off x="3346825" y="1788489"/>
            <a:ext cx="6094708" cy="400110"/>
          </a:xfrm>
          <a:prstGeom prst="rect">
            <a:avLst/>
          </a:prstGeom>
          <a:noFill/>
        </p:spPr>
        <p:txBody>
          <a:bodyPr wrap="square">
            <a:spAutoFit/>
          </a:bodyPr>
          <a:lstStyle/>
          <a:p>
            <a:pPr marL="7938" indent="0">
              <a:buNone/>
            </a:pPr>
            <a:r>
              <a:rPr lang="nl-NL" sz="2000" dirty="0"/>
              <a:t>Creëert een synthetische populatie </a:t>
            </a:r>
            <a:r>
              <a:rPr lang="nl-NL" sz="2000" dirty="0" err="1"/>
              <a:t>obv</a:t>
            </a:r>
            <a:r>
              <a:rPr lang="nl-NL" sz="2000" dirty="0"/>
              <a:t> zonale data</a:t>
            </a:r>
          </a:p>
        </p:txBody>
      </p:sp>
    </p:spTree>
    <p:extLst>
      <p:ext uri="{BB962C8B-B14F-4D97-AF65-F5344CB8AC3E}">
        <p14:creationId xmlns:p14="http://schemas.microsoft.com/office/powerpoint/2010/main" val="154641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1EA5E-CBF7-27E3-58E6-1460EDDB8EEB}"/>
              </a:ext>
            </a:extLst>
          </p:cNvPr>
          <p:cNvSpPr>
            <a:spLocks noGrp="1"/>
          </p:cNvSpPr>
          <p:nvPr>
            <p:ph type="title"/>
          </p:nvPr>
        </p:nvSpPr>
        <p:spPr/>
        <p:txBody>
          <a:bodyPr/>
          <a:lstStyle/>
          <a:p>
            <a:r>
              <a:rPr lang="nl-NL" dirty="0"/>
              <a:t>Keuzemodellen </a:t>
            </a:r>
            <a:r>
              <a:rPr lang="nl-NL" dirty="0" err="1"/>
              <a:t>Octavius</a:t>
            </a:r>
            <a:r>
              <a:rPr lang="nl-NL" dirty="0"/>
              <a:t>: aantal tours</a:t>
            </a:r>
          </a:p>
        </p:txBody>
      </p:sp>
      <p:sp>
        <p:nvSpPr>
          <p:cNvPr id="3" name="Tijdelijke aanduiding voor datum 2">
            <a:extLst>
              <a:ext uri="{FF2B5EF4-FFF2-40B4-BE49-F238E27FC236}">
                <a16:creationId xmlns:a16="http://schemas.microsoft.com/office/drawing/2014/main" id="{62CC7EF4-384E-74CB-6497-DBD3C9DA37D2}"/>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FBC8A85F-5228-6D69-1AF9-59B2B00D6366}"/>
              </a:ext>
            </a:extLst>
          </p:cNvPr>
          <p:cNvSpPr>
            <a:spLocks noGrp="1"/>
          </p:cNvSpPr>
          <p:nvPr>
            <p:ph type="ftr" sz="quarter" idx="11"/>
          </p:nvPr>
        </p:nvSpPr>
        <p:spPr/>
        <p:txBody>
          <a:bodyPr/>
          <a:lstStyle/>
          <a:p>
            <a:r>
              <a:rPr lang="nl-NL"/>
              <a:t>PLATOS 2024</a:t>
            </a:r>
            <a:endParaRPr lang="nl-NL" dirty="0"/>
          </a:p>
        </p:txBody>
      </p:sp>
      <p:sp>
        <p:nvSpPr>
          <p:cNvPr id="5" name="Tijdelijke aanduiding voor dianummer 4">
            <a:extLst>
              <a:ext uri="{FF2B5EF4-FFF2-40B4-BE49-F238E27FC236}">
                <a16:creationId xmlns:a16="http://schemas.microsoft.com/office/drawing/2014/main" id="{95AFF6A9-133A-A26C-F0C4-39CABEE1D7FD}"/>
              </a:ext>
            </a:extLst>
          </p:cNvPr>
          <p:cNvSpPr>
            <a:spLocks noGrp="1"/>
          </p:cNvSpPr>
          <p:nvPr>
            <p:ph type="sldNum" sz="quarter" idx="4"/>
          </p:nvPr>
        </p:nvSpPr>
        <p:spPr/>
        <p:txBody>
          <a:bodyPr/>
          <a:lstStyle/>
          <a:p>
            <a:fld id="{30EB25C8-E9E3-4D25-B37F-35DF7D8D9C13}" type="slidenum">
              <a:rPr lang="nl-NL" smtClean="0"/>
              <a:pPr/>
              <a:t>16</a:t>
            </a:fld>
            <a:endParaRPr lang="nl-NL" dirty="0"/>
          </a:p>
        </p:txBody>
      </p:sp>
      <p:sp>
        <p:nvSpPr>
          <p:cNvPr id="6" name="Tijdelijke aanduiding voor tekst 5">
            <a:extLst>
              <a:ext uri="{FF2B5EF4-FFF2-40B4-BE49-F238E27FC236}">
                <a16:creationId xmlns:a16="http://schemas.microsoft.com/office/drawing/2014/main" id="{8CCC0A83-2F41-8078-DB90-83116A3DDF0E}"/>
              </a:ext>
            </a:extLst>
          </p:cNvPr>
          <p:cNvSpPr>
            <a:spLocks noGrp="1"/>
          </p:cNvSpPr>
          <p:nvPr>
            <p:ph type="body" sz="quarter" idx="12"/>
          </p:nvPr>
        </p:nvSpPr>
        <p:spPr>
          <a:xfrm>
            <a:off x="766763" y="1669144"/>
            <a:ext cx="10658475" cy="2981137"/>
          </a:xfrm>
        </p:spPr>
        <p:txBody>
          <a:bodyPr/>
          <a:lstStyle/>
          <a:p>
            <a:r>
              <a:rPr lang="nl-NL" dirty="0"/>
              <a:t>Patronen komen terug in de keuzemodellen</a:t>
            </a:r>
          </a:p>
          <a:p>
            <a:r>
              <a:rPr lang="nl-NL" dirty="0"/>
              <a:t>Voorbeeld aantal tours model:</a:t>
            </a:r>
          </a:p>
          <a:p>
            <a:pPr lvl="1"/>
            <a:r>
              <a:rPr lang="nl-NL" dirty="0"/>
              <a:t>Vrouwen kiezen vaker voor meer tours</a:t>
            </a:r>
          </a:p>
          <a:p>
            <a:pPr lvl="1"/>
            <a:r>
              <a:rPr lang="nl-NL" dirty="0"/>
              <a:t>Hogere leeftijd betekent minder tours op een dag</a:t>
            </a:r>
          </a:p>
          <a:p>
            <a:pPr lvl="1"/>
            <a:r>
              <a:rPr lang="nl-NL" dirty="0"/>
              <a:t>Werkenden reizen vaker</a:t>
            </a:r>
          </a:p>
          <a:p>
            <a:pPr lvl="1"/>
            <a:r>
              <a:rPr lang="nl-NL" dirty="0"/>
              <a:t>Zonder rijbewijs minder tours</a:t>
            </a:r>
          </a:p>
          <a:p>
            <a:endParaRPr lang="nl-NL" dirty="0"/>
          </a:p>
        </p:txBody>
      </p:sp>
      <p:graphicFrame>
        <p:nvGraphicFramePr>
          <p:cNvPr id="7" name="Tabel 6">
            <a:extLst>
              <a:ext uri="{FF2B5EF4-FFF2-40B4-BE49-F238E27FC236}">
                <a16:creationId xmlns:a16="http://schemas.microsoft.com/office/drawing/2014/main" id="{C7724C37-0AE8-ABD0-4CB6-CF48005A3EEE}"/>
              </a:ext>
            </a:extLst>
          </p:cNvPr>
          <p:cNvGraphicFramePr>
            <a:graphicFrameLocks noGrp="1"/>
          </p:cNvGraphicFramePr>
          <p:nvPr>
            <p:extLst>
              <p:ext uri="{D42A27DB-BD31-4B8C-83A1-F6EECF244321}">
                <p14:modId xmlns:p14="http://schemas.microsoft.com/office/powerpoint/2010/main" val="3923995398"/>
              </p:ext>
            </p:extLst>
          </p:nvPr>
        </p:nvGraphicFramePr>
        <p:xfrm>
          <a:off x="1327150" y="5168511"/>
          <a:ext cx="8128000" cy="1112520"/>
        </p:xfrm>
        <a:graphic>
          <a:graphicData uri="http://schemas.openxmlformats.org/drawingml/2006/table">
            <a:tbl>
              <a:tblPr firstRow="1" firstCol="1" bandRow="1">
                <a:tableStyleId>{5C22544A-7EE6-4342-B048-85BDC9FD1C3A}</a:tableStyleId>
              </a:tblPr>
              <a:tblGrid>
                <a:gridCol w="1625600">
                  <a:extLst>
                    <a:ext uri="{9D8B030D-6E8A-4147-A177-3AD203B41FA5}">
                      <a16:colId xmlns:a16="http://schemas.microsoft.com/office/drawing/2014/main" val="117556574"/>
                    </a:ext>
                  </a:extLst>
                </a:gridCol>
                <a:gridCol w="1625600">
                  <a:extLst>
                    <a:ext uri="{9D8B030D-6E8A-4147-A177-3AD203B41FA5}">
                      <a16:colId xmlns:a16="http://schemas.microsoft.com/office/drawing/2014/main" val="3610786515"/>
                    </a:ext>
                  </a:extLst>
                </a:gridCol>
                <a:gridCol w="1625600">
                  <a:extLst>
                    <a:ext uri="{9D8B030D-6E8A-4147-A177-3AD203B41FA5}">
                      <a16:colId xmlns:a16="http://schemas.microsoft.com/office/drawing/2014/main" val="2474784993"/>
                    </a:ext>
                  </a:extLst>
                </a:gridCol>
                <a:gridCol w="1625600">
                  <a:extLst>
                    <a:ext uri="{9D8B030D-6E8A-4147-A177-3AD203B41FA5}">
                      <a16:colId xmlns:a16="http://schemas.microsoft.com/office/drawing/2014/main" val="206295648"/>
                    </a:ext>
                  </a:extLst>
                </a:gridCol>
                <a:gridCol w="1625600">
                  <a:extLst>
                    <a:ext uri="{9D8B030D-6E8A-4147-A177-3AD203B41FA5}">
                      <a16:colId xmlns:a16="http://schemas.microsoft.com/office/drawing/2014/main" val="3750096408"/>
                    </a:ext>
                  </a:extLst>
                </a:gridCol>
              </a:tblGrid>
              <a:tr h="370840">
                <a:tc>
                  <a:txBody>
                    <a:bodyPr/>
                    <a:lstStyle/>
                    <a:p>
                      <a:endParaRPr lang="nl-NL" dirty="0"/>
                    </a:p>
                  </a:txBody>
                  <a:tcPr/>
                </a:tc>
                <a:tc>
                  <a:txBody>
                    <a:bodyPr/>
                    <a:lstStyle/>
                    <a:p>
                      <a:r>
                        <a:rPr lang="nl-NL"/>
                        <a:t>0 tours</a:t>
                      </a:r>
                    </a:p>
                  </a:txBody>
                  <a:tcPr/>
                </a:tc>
                <a:tc>
                  <a:txBody>
                    <a:bodyPr/>
                    <a:lstStyle/>
                    <a:p>
                      <a:r>
                        <a:rPr lang="nl-NL"/>
                        <a:t>1 tour</a:t>
                      </a:r>
                    </a:p>
                  </a:txBody>
                  <a:tcPr/>
                </a:tc>
                <a:tc>
                  <a:txBody>
                    <a:bodyPr/>
                    <a:lstStyle/>
                    <a:p>
                      <a:r>
                        <a:rPr lang="nl-NL"/>
                        <a:t>2 tours</a:t>
                      </a:r>
                    </a:p>
                  </a:txBody>
                  <a:tcPr/>
                </a:tc>
                <a:tc>
                  <a:txBody>
                    <a:bodyPr/>
                    <a:lstStyle/>
                    <a:p>
                      <a:r>
                        <a:rPr lang="nl-NL" dirty="0"/>
                        <a:t>3 tours</a:t>
                      </a:r>
                    </a:p>
                  </a:txBody>
                  <a:tcPr/>
                </a:tc>
                <a:extLst>
                  <a:ext uri="{0D108BD9-81ED-4DB2-BD59-A6C34878D82A}">
                    <a16:rowId xmlns:a16="http://schemas.microsoft.com/office/drawing/2014/main" val="1003914276"/>
                  </a:ext>
                </a:extLst>
              </a:tr>
              <a:tr h="370840">
                <a:tc>
                  <a:txBody>
                    <a:bodyPr/>
                    <a:lstStyle/>
                    <a:p>
                      <a:r>
                        <a:rPr lang="nl-NL" dirty="0"/>
                        <a:t>Vrouw</a:t>
                      </a:r>
                    </a:p>
                  </a:txBody>
                  <a:tcPr/>
                </a:tc>
                <a:tc>
                  <a:txBody>
                    <a:bodyPr/>
                    <a:lstStyle/>
                    <a:p>
                      <a:r>
                        <a:rPr lang="nl-NL" dirty="0"/>
                        <a:t>12%</a:t>
                      </a:r>
                    </a:p>
                  </a:txBody>
                  <a:tcPr/>
                </a:tc>
                <a:tc>
                  <a:txBody>
                    <a:bodyPr/>
                    <a:lstStyle/>
                    <a:p>
                      <a:r>
                        <a:rPr lang="nl-NL"/>
                        <a:t>50%</a:t>
                      </a:r>
                    </a:p>
                  </a:txBody>
                  <a:tcPr/>
                </a:tc>
                <a:tc>
                  <a:txBody>
                    <a:bodyPr/>
                    <a:lstStyle/>
                    <a:p>
                      <a:r>
                        <a:rPr lang="nl-NL" dirty="0"/>
                        <a:t>25%</a:t>
                      </a:r>
                    </a:p>
                  </a:txBody>
                  <a:tcPr/>
                </a:tc>
                <a:tc>
                  <a:txBody>
                    <a:bodyPr/>
                    <a:lstStyle/>
                    <a:p>
                      <a:r>
                        <a:rPr lang="nl-NL" dirty="0"/>
                        <a:t>13%</a:t>
                      </a:r>
                    </a:p>
                  </a:txBody>
                  <a:tcPr/>
                </a:tc>
                <a:extLst>
                  <a:ext uri="{0D108BD9-81ED-4DB2-BD59-A6C34878D82A}">
                    <a16:rowId xmlns:a16="http://schemas.microsoft.com/office/drawing/2014/main" val="3137281240"/>
                  </a:ext>
                </a:extLst>
              </a:tr>
              <a:tr h="370840">
                <a:tc>
                  <a:txBody>
                    <a:bodyPr/>
                    <a:lstStyle/>
                    <a:p>
                      <a:r>
                        <a:rPr lang="nl-NL" dirty="0"/>
                        <a:t>Man</a:t>
                      </a:r>
                    </a:p>
                  </a:txBody>
                  <a:tcPr/>
                </a:tc>
                <a:tc>
                  <a:txBody>
                    <a:bodyPr/>
                    <a:lstStyle/>
                    <a:p>
                      <a:r>
                        <a:rPr lang="nl-NL" dirty="0"/>
                        <a:t>14%</a:t>
                      </a:r>
                    </a:p>
                  </a:txBody>
                  <a:tcPr/>
                </a:tc>
                <a:tc>
                  <a:txBody>
                    <a:bodyPr/>
                    <a:lstStyle/>
                    <a:p>
                      <a:r>
                        <a:rPr lang="nl-NL" dirty="0"/>
                        <a:t>54%</a:t>
                      </a:r>
                    </a:p>
                  </a:txBody>
                  <a:tcPr/>
                </a:tc>
                <a:tc>
                  <a:txBody>
                    <a:bodyPr/>
                    <a:lstStyle/>
                    <a:p>
                      <a:r>
                        <a:rPr lang="nl-NL" dirty="0"/>
                        <a:t>23%</a:t>
                      </a:r>
                    </a:p>
                  </a:txBody>
                  <a:tcPr/>
                </a:tc>
                <a:tc>
                  <a:txBody>
                    <a:bodyPr/>
                    <a:lstStyle/>
                    <a:p>
                      <a:r>
                        <a:rPr lang="nl-NL" dirty="0"/>
                        <a:t>9%</a:t>
                      </a:r>
                    </a:p>
                  </a:txBody>
                  <a:tcPr/>
                </a:tc>
                <a:extLst>
                  <a:ext uri="{0D108BD9-81ED-4DB2-BD59-A6C34878D82A}">
                    <a16:rowId xmlns:a16="http://schemas.microsoft.com/office/drawing/2014/main" val="3412138944"/>
                  </a:ext>
                </a:extLst>
              </a:tr>
            </a:tbl>
          </a:graphicData>
        </a:graphic>
      </p:graphicFrame>
      <p:sp>
        <p:nvSpPr>
          <p:cNvPr id="8" name="Tekstvak 7">
            <a:extLst>
              <a:ext uri="{FF2B5EF4-FFF2-40B4-BE49-F238E27FC236}">
                <a16:creationId xmlns:a16="http://schemas.microsoft.com/office/drawing/2014/main" id="{936A541C-D741-E04B-BC8E-95307404CE15}"/>
              </a:ext>
            </a:extLst>
          </p:cNvPr>
          <p:cNvSpPr txBox="1"/>
          <p:nvPr/>
        </p:nvSpPr>
        <p:spPr>
          <a:xfrm>
            <a:off x="623887" y="4868919"/>
            <a:ext cx="10801349" cy="338554"/>
          </a:xfrm>
          <a:prstGeom prst="rect">
            <a:avLst/>
          </a:prstGeom>
          <a:noFill/>
        </p:spPr>
        <p:txBody>
          <a:bodyPr wrap="square" rtlCol="0">
            <a:spAutoFit/>
          </a:bodyPr>
          <a:lstStyle/>
          <a:p>
            <a:r>
              <a:rPr lang="nl-NL" sz="1600" dirty="0"/>
              <a:t>Voorbeeld: persoon tussen 30-45 van Nederlandse afkomst met kinderen, 1 auto in HH, werkend, rijbewijs en 1 auto</a:t>
            </a:r>
          </a:p>
        </p:txBody>
      </p:sp>
      <p:graphicFrame>
        <p:nvGraphicFramePr>
          <p:cNvPr id="9" name="Tabel 8">
            <a:extLst>
              <a:ext uri="{FF2B5EF4-FFF2-40B4-BE49-F238E27FC236}">
                <a16:creationId xmlns:a16="http://schemas.microsoft.com/office/drawing/2014/main" id="{AB52ADEC-5485-A782-E31D-1FC797BCB7A9}"/>
              </a:ext>
            </a:extLst>
          </p:cNvPr>
          <p:cNvGraphicFramePr>
            <a:graphicFrameLocks noGrp="1"/>
          </p:cNvGraphicFramePr>
          <p:nvPr>
            <p:extLst>
              <p:ext uri="{D42A27DB-BD31-4B8C-83A1-F6EECF244321}">
                <p14:modId xmlns:p14="http://schemas.microsoft.com/office/powerpoint/2010/main" val="4030609733"/>
              </p:ext>
            </p:extLst>
          </p:nvPr>
        </p:nvGraphicFramePr>
        <p:xfrm>
          <a:off x="1327150" y="5172115"/>
          <a:ext cx="8128000" cy="1112520"/>
        </p:xfrm>
        <a:graphic>
          <a:graphicData uri="http://schemas.openxmlformats.org/drawingml/2006/table">
            <a:tbl>
              <a:tblPr firstRow="1" firstCol="1" bandRow="1">
                <a:tableStyleId>{5C22544A-7EE6-4342-B048-85BDC9FD1C3A}</a:tableStyleId>
              </a:tblPr>
              <a:tblGrid>
                <a:gridCol w="1625600">
                  <a:extLst>
                    <a:ext uri="{9D8B030D-6E8A-4147-A177-3AD203B41FA5}">
                      <a16:colId xmlns:a16="http://schemas.microsoft.com/office/drawing/2014/main" val="2081697542"/>
                    </a:ext>
                  </a:extLst>
                </a:gridCol>
                <a:gridCol w="1625600">
                  <a:extLst>
                    <a:ext uri="{9D8B030D-6E8A-4147-A177-3AD203B41FA5}">
                      <a16:colId xmlns:a16="http://schemas.microsoft.com/office/drawing/2014/main" val="1445791065"/>
                    </a:ext>
                  </a:extLst>
                </a:gridCol>
                <a:gridCol w="1625600">
                  <a:extLst>
                    <a:ext uri="{9D8B030D-6E8A-4147-A177-3AD203B41FA5}">
                      <a16:colId xmlns:a16="http://schemas.microsoft.com/office/drawing/2014/main" val="243565921"/>
                    </a:ext>
                  </a:extLst>
                </a:gridCol>
                <a:gridCol w="1625600">
                  <a:extLst>
                    <a:ext uri="{9D8B030D-6E8A-4147-A177-3AD203B41FA5}">
                      <a16:colId xmlns:a16="http://schemas.microsoft.com/office/drawing/2014/main" val="2620510152"/>
                    </a:ext>
                  </a:extLst>
                </a:gridCol>
                <a:gridCol w="1625600">
                  <a:extLst>
                    <a:ext uri="{9D8B030D-6E8A-4147-A177-3AD203B41FA5}">
                      <a16:colId xmlns:a16="http://schemas.microsoft.com/office/drawing/2014/main" val="2132605418"/>
                    </a:ext>
                  </a:extLst>
                </a:gridCol>
              </a:tblGrid>
              <a:tr h="370840">
                <a:tc>
                  <a:txBody>
                    <a:bodyPr/>
                    <a:lstStyle/>
                    <a:p>
                      <a:endParaRPr lang="nl-NL" dirty="0"/>
                    </a:p>
                  </a:txBody>
                  <a:tcPr/>
                </a:tc>
                <a:tc>
                  <a:txBody>
                    <a:bodyPr/>
                    <a:lstStyle/>
                    <a:p>
                      <a:r>
                        <a:rPr lang="nl-NL"/>
                        <a:t>0 tours</a:t>
                      </a:r>
                    </a:p>
                  </a:txBody>
                  <a:tcPr/>
                </a:tc>
                <a:tc>
                  <a:txBody>
                    <a:bodyPr/>
                    <a:lstStyle/>
                    <a:p>
                      <a:r>
                        <a:rPr lang="nl-NL"/>
                        <a:t>1 tour</a:t>
                      </a:r>
                    </a:p>
                  </a:txBody>
                  <a:tcPr/>
                </a:tc>
                <a:tc>
                  <a:txBody>
                    <a:bodyPr/>
                    <a:lstStyle/>
                    <a:p>
                      <a:r>
                        <a:rPr lang="nl-NL" dirty="0"/>
                        <a:t>2 tours</a:t>
                      </a:r>
                    </a:p>
                  </a:txBody>
                  <a:tcPr/>
                </a:tc>
                <a:tc>
                  <a:txBody>
                    <a:bodyPr/>
                    <a:lstStyle/>
                    <a:p>
                      <a:r>
                        <a:rPr lang="nl-NL" dirty="0"/>
                        <a:t>3 tours</a:t>
                      </a:r>
                    </a:p>
                  </a:txBody>
                  <a:tcPr/>
                </a:tc>
                <a:extLst>
                  <a:ext uri="{0D108BD9-81ED-4DB2-BD59-A6C34878D82A}">
                    <a16:rowId xmlns:a16="http://schemas.microsoft.com/office/drawing/2014/main" val="2620853012"/>
                  </a:ext>
                </a:extLst>
              </a:tr>
              <a:tr h="370840">
                <a:tc>
                  <a:txBody>
                    <a:bodyPr/>
                    <a:lstStyle/>
                    <a:p>
                      <a:r>
                        <a:rPr lang="nl-NL" dirty="0"/>
                        <a:t>wel kinderen</a:t>
                      </a:r>
                    </a:p>
                  </a:txBody>
                  <a:tcPr/>
                </a:tc>
                <a:tc>
                  <a:txBody>
                    <a:bodyPr/>
                    <a:lstStyle/>
                    <a:p>
                      <a:r>
                        <a:rPr lang="nl-NL" dirty="0"/>
                        <a:t>14%</a:t>
                      </a:r>
                    </a:p>
                  </a:txBody>
                  <a:tcPr/>
                </a:tc>
                <a:tc>
                  <a:txBody>
                    <a:bodyPr/>
                    <a:lstStyle/>
                    <a:p>
                      <a:r>
                        <a:rPr lang="nl-NL" dirty="0"/>
                        <a:t>54%</a:t>
                      </a:r>
                    </a:p>
                  </a:txBody>
                  <a:tcPr/>
                </a:tc>
                <a:tc>
                  <a:txBody>
                    <a:bodyPr/>
                    <a:lstStyle/>
                    <a:p>
                      <a:r>
                        <a:rPr lang="nl-NL" dirty="0"/>
                        <a:t>23%</a:t>
                      </a:r>
                    </a:p>
                  </a:txBody>
                  <a:tcPr/>
                </a:tc>
                <a:tc>
                  <a:txBody>
                    <a:bodyPr/>
                    <a:lstStyle/>
                    <a:p>
                      <a:r>
                        <a:rPr lang="nl-NL" dirty="0"/>
                        <a:t>9%</a:t>
                      </a:r>
                    </a:p>
                  </a:txBody>
                  <a:tcPr/>
                </a:tc>
                <a:extLst>
                  <a:ext uri="{0D108BD9-81ED-4DB2-BD59-A6C34878D82A}">
                    <a16:rowId xmlns:a16="http://schemas.microsoft.com/office/drawing/2014/main" val="619666529"/>
                  </a:ext>
                </a:extLst>
              </a:tr>
              <a:tr h="370840">
                <a:tc>
                  <a:txBody>
                    <a:bodyPr/>
                    <a:lstStyle/>
                    <a:p>
                      <a:r>
                        <a:rPr lang="nl-NL" dirty="0"/>
                        <a:t>alleenstaand</a:t>
                      </a:r>
                    </a:p>
                  </a:txBody>
                  <a:tcPr/>
                </a:tc>
                <a:tc>
                  <a:txBody>
                    <a:bodyPr/>
                    <a:lstStyle/>
                    <a:p>
                      <a:r>
                        <a:rPr lang="nl-NL" dirty="0"/>
                        <a:t>15%</a:t>
                      </a:r>
                    </a:p>
                  </a:txBody>
                  <a:tcPr/>
                </a:tc>
                <a:tc>
                  <a:txBody>
                    <a:bodyPr/>
                    <a:lstStyle/>
                    <a:p>
                      <a:r>
                        <a:rPr lang="nl-NL" dirty="0"/>
                        <a:t>58%</a:t>
                      </a:r>
                    </a:p>
                  </a:txBody>
                  <a:tcPr/>
                </a:tc>
                <a:tc>
                  <a:txBody>
                    <a:bodyPr/>
                    <a:lstStyle/>
                    <a:p>
                      <a:r>
                        <a:rPr lang="nl-NL" dirty="0"/>
                        <a:t>23%</a:t>
                      </a:r>
                    </a:p>
                  </a:txBody>
                  <a:tcPr/>
                </a:tc>
                <a:tc>
                  <a:txBody>
                    <a:bodyPr/>
                    <a:lstStyle/>
                    <a:p>
                      <a:r>
                        <a:rPr lang="nl-NL" dirty="0"/>
                        <a:t>5%</a:t>
                      </a:r>
                    </a:p>
                  </a:txBody>
                  <a:tcPr/>
                </a:tc>
                <a:extLst>
                  <a:ext uri="{0D108BD9-81ED-4DB2-BD59-A6C34878D82A}">
                    <a16:rowId xmlns:a16="http://schemas.microsoft.com/office/drawing/2014/main" val="3048757872"/>
                  </a:ext>
                </a:extLst>
              </a:tr>
            </a:tbl>
          </a:graphicData>
        </a:graphic>
      </p:graphicFrame>
      <p:sp>
        <p:nvSpPr>
          <p:cNvPr id="10" name="Tekstvak 9">
            <a:extLst>
              <a:ext uri="{FF2B5EF4-FFF2-40B4-BE49-F238E27FC236}">
                <a16:creationId xmlns:a16="http://schemas.microsoft.com/office/drawing/2014/main" id="{5AAF521F-CA30-DC4E-6B59-85B950CFF759}"/>
              </a:ext>
            </a:extLst>
          </p:cNvPr>
          <p:cNvSpPr txBox="1"/>
          <p:nvPr/>
        </p:nvSpPr>
        <p:spPr>
          <a:xfrm>
            <a:off x="623886" y="4866675"/>
            <a:ext cx="10801349" cy="338554"/>
          </a:xfrm>
          <a:prstGeom prst="rect">
            <a:avLst/>
          </a:prstGeom>
          <a:noFill/>
        </p:spPr>
        <p:txBody>
          <a:bodyPr wrap="square" rtlCol="0">
            <a:spAutoFit/>
          </a:bodyPr>
          <a:lstStyle/>
          <a:p>
            <a:r>
              <a:rPr lang="nl-NL" sz="1600" dirty="0"/>
              <a:t>Voorbeeld: man tussen 30-45 van Nederlandse afkomst, 1 auto in HH, werkend, rijbewijs en 1 auto</a:t>
            </a:r>
          </a:p>
        </p:txBody>
      </p:sp>
      <p:graphicFrame>
        <p:nvGraphicFramePr>
          <p:cNvPr id="11" name="Tabel 10">
            <a:extLst>
              <a:ext uri="{FF2B5EF4-FFF2-40B4-BE49-F238E27FC236}">
                <a16:creationId xmlns:a16="http://schemas.microsoft.com/office/drawing/2014/main" id="{BBD052E5-87C3-EF4C-F172-E6FF30AA03B8}"/>
              </a:ext>
            </a:extLst>
          </p:cNvPr>
          <p:cNvGraphicFramePr>
            <a:graphicFrameLocks noGrp="1"/>
          </p:cNvGraphicFramePr>
          <p:nvPr>
            <p:extLst>
              <p:ext uri="{D42A27DB-BD31-4B8C-83A1-F6EECF244321}">
                <p14:modId xmlns:p14="http://schemas.microsoft.com/office/powerpoint/2010/main" val="407444210"/>
              </p:ext>
            </p:extLst>
          </p:nvPr>
        </p:nvGraphicFramePr>
        <p:xfrm>
          <a:off x="1327150" y="5175719"/>
          <a:ext cx="8128000" cy="1112520"/>
        </p:xfrm>
        <a:graphic>
          <a:graphicData uri="http://schemas.openxmlformats.org/drawingml/2006/table">
            <a:tbl>
              <a:tblPr firstRow="1" firstCol="1" bandRow="1">
                <a:tableStyleId>{5C22544A-7EE6-4342-B048-85BDC9FD1C3A}</a:tableStyleId>
              </a:tblPr>
              <a:tblGrid>
                <a:gridCol w="1625600">
                  <a:extLst>
                    <a:ext uri="{9D8B030D-6E8A-4147-A177-3AD203B41FA5}">
                      <a16:colId xmlns:a16="http://schemas.microsoft.com/office/drawing/2014/main" val="2081697542"/>
                    </a:ext>
                  </a:extLst>
                </a:gridCol>
                <a:gridCol w="1625600">
                  <a:extLst>
                    <a:ext uri="{9D8B030D-6E8A-4147-A177-3AD203B41FA5}">
                      <a16:colId xmlns:a16="http://schemas.microsoft.com/office/drawing/2014/main" val="1445791065"/>
                    </a:ext>
                  </a:extLst>
                </a:gridCol>
                <a:gridCol w="1625600">
                  <a:extLst>
                    <a:ext uri="{9D8B030D-6E8A-4147-A177-3AD203B41FA5}">
                      <a16:colId xmlns:a16="http://schemas.microsoft.com/office/drawing/2014/main" val="243565921"/>
                    </a:ext>
                  </a:extLst>
                </a:gridCol>
                <a:gridCol w="1625600">
                  <a:extLst>
                    <a:ext uri="{9D8B030D-6E8A-4147-A177-3AD203B41FA5}">
                      <a16:colId xmlns:a16="http://schemas.microsoft.com/office/drawing/2014/main" val="2620510152"/>
                    </a:ext>
                  </a:extLst>
                </a:gridCol>
                <a:gridCol w="1625600">
                  <a:extLst>
                    <a:ext uri="{9D8B030D-6E8A-4147-A177-3AD203B41FA5}">
                      <a16:colId xmlns:a16="http://schemas.microsoft.com/office/drawing/2014/main" val="2132605418"/>
                    </a:ext>
                  </a:extLst>
                </a:gridCol>
              </a:tblGrid>
              <a:tr h="370840">
                <a:tc>
                  <a:txBody>
                    <a:bodyPr/>
                    <a:lstStyle/>
                    <a:p>
                      <a:endParaRPr lang="nl-NL" dirty="0"/>
                    </a:p>
                  </a:txBody>
                  <a:tcPr/>
                </a:tc>
                <a:tc>
                  <a:txBody>
                    <a:bodyPr/>
                    <a:lstStyle/>
                    <a:p>
                      <a:r>
                        <a:rPr lang="nl-NL"/>
                        <a:t>0 tours</a:t>
                      </a:r>
                    </a:p>
                  </a:txBody>
                  <a:tcPr/>
                </a:tc>
                <a:tc>
                  <a:txBody>
                    <a:bodyPr/>
                    <a:lstStyle/>
                    <a:p>
                      <a:r>
                        <a:rPr lang="nl-NL"/>
                        <a:t>1 tour</a:t>
                      </a:r>
                    </a:p>
                  </a:txBody>
                  <a:tcPr/>
                </a:tc>
                <a:tc>
                  <a:txBody>
                    <a:bodyPr/>
                    <a:lstStyle/>
                    <a:p>
                      <a:r>
                        <a:rPr lang="nl-NL" dirty="0"/>
                        <a:t>2 tours</a:t>
                      </a:r>
                    </a:p>
                  </a:txBody>
                  <a:tcPr/>
                </a:tc>
                <a:tc>
                  <a:txBody>
                    <a:bodyPr/>
                    <a:lstStyle/>
                    <a:p>
                      <a:r>
                        <a:rPr lang="nl-NL" dirty="0"/>
                        <a:t>3 tours</a:t>
                      </a:r>
                    </a:p>
                  </a:txBody>
                  <a:tcPr/>
                </a:tc>
                <a:extLst>
                  <a:ext uri="{0D108BD9-81ED-4DB2-BD59-A6C34878D82A}">
                    <a16:rowId xmlns:a16="http://schemas.microsoft.com/office/drawing/2014/main" val="2620853012"/>
                  </a:ext>
                </a:extLst>
              </a:tr>
              <a:tr h="370840">
                <a:tc>
                  <a:txBody>
                    <a:bodyPr/>
                    <a:lstStyle/>
                    <a:p>
                      <a:r>
                        <a:rPr lang="nl-NL" dirty="0"/>
                        <a:t>werkend</a:t>
                      </a:r>
                    </a:p>
                  </a:txBody>
                  <a:tcPr/>
                </a:tc>
                <a:tc>
                  <a:txBody>
                    <a:bodyPr/>
                    <a:lstStyle/>
                    <a:p>
                      <a:r>
                        <a:rPr lang="nl-NL" dirty="0"/>
                        <a:t>14%</a:t>
                      </a:r>
                    </a:p>
                  </a:txBody>
                  <a:tcPr/>
                </a:tc>
                <a:tc>
                  <a:txBody>
                    <a:bodyPr/>
                    <a:lstStyle/>
                    <a:p>
                      <a:r>
                        <a:rPr lang="nl-NL" dirty="0"/>
                        <a:t>54%</a:t>
                      </a:r>
                    </a:p>
                  </a:txBody>
                  <a:tcPr/>
                </a:tc>
                <a:tc>
                  <a:txBody>
                    <a:bodyPr/>
                    <a:lstStyle/>
                    <a:p>
                      <a:r>
                        <a:rPr lang="nl-NL" dirty="0"/>
                        <a:t>23%</a:t>
                      </a:r>
                    </a:p>
                  </a:txBody>
                  <a:tcPr/>
                </a:tc>
                <a:tc>
                  <a:txBody>
                    <a:bodyPr/>
                    <a:lstStyle/>
                    <a:p>
                      <a:r>
                        <a:rPr lang="nl-NL" dirty="0"/>
                        <a:t>9%</a:t>
                      </a:r>
                    </a:p>
                  </a:txBody>
                  <a:tcPr/>
                </a:tc>
                <a:extLst>
                  <a:ext uri="{0D108BD9-81ED-4DB2-BD59-A6C34878D82A}">
                    <a16:rowId xmlns:a16="http://schemas.microsoft.com/office/drawing/2014/main" val="619666529"/>
                  </a:ext>
                </a:extLst>
              </a:tr>
              <a:tr h="370840">
                <a:tc>
                  <a:txBody>
                    <a:bodyPr/>
                    <a:lstStyle/>
                    <a:p>
                      <a:r>
                        <a:rPr lang="nl-NL" dirty="0"/>
                        <a:t>anders</a:t>
                      </a:r>
                    </a:p>
                  </a:txBody>
                  <a:tcPr/>
                </a:tc>
                <a:tc>
                  <a:txBody>
                    <a:bodyPr/>
                    <a:lstStyle/>
                    <a:p>
                      <a:r>
                        <a:rPr lang="nl-NL" dirty="0"/>
                        <a:t>25%</a:t>
                      </a:r>
                    </a:p>
                  </a:txBody>
                  <a:tcPr/>
                </a:tc>
                <a:tc>
                  <a:txBody>
                    <a:bodyPr/>
                    <a:lstStyle/>
                    <a:p>
                      <a:r>
                        <a:rPr lang="nl-NL" dirty="0"/>
                        <a:t>44%</a:t>
                      </a:r>
                    </a:p>
                  </a:txBody>
                  <a:tcPr/>
                </a:tc>
                <a:tc>
                  <a:txBody>
                    <a:bodyPr/>
                    <a:lstStyle/>
                    <a:p>
                      <a:r>
                        <a:rPr lang="nl-NL" dirty="0"/>
                        <a:t>18%</a:t>
                      </a:r>
                    </a:p>
                  </a:txBody>
                  <a:tcPr/>
                </a:tc>
                <a:tc>
                  <a:txBody>
                    <a:bodyPr/>
                    <a:lstStyle/>
                    <a:p>
                      <a:r>
                        <a:rPr lang="nl-NL" dirty="0"/>
                        <a:t>13%</a:t>
                      </a:r>
                    </a:p>
                  </a:txBody>
                  <a:tcPr/>
                </a:tc>
                <a:extLst>
                  <a:ext uri="{0D108BD9-81ED-4DB2-BD59-A6C34878D82A}">
                    <a16:rowId xmlns:a16="http://schemas.microsoft.com/office/drawing/2014/main" val="3048757872"/>
                  </a:ext>
                </a:extLst>
              </a:tr>
            </a:tbl>
          </a:graphicData>
        </a:graphic>
      </p:graphicFrame>
      <p:sp>
        <p:nvSpPr>
          <p:cNvPr id="12" name="Tekstvak 11">
            <a:extLst>
              <a:ext uri="{FF2B5EF4-FFF2-40B4-BE49-F238E27FC236}">
                <a16:creationId xmlns:a16="http://schemas.microsoft.com/office/drawing/2014/main" id="{821FC667-6AC7-D43C-1A57-FD8FBEE9352F}"/>
              </a:ext>
            </a:extLst>
          </p:cNvPr>
          <p:cNvSpPr txBox="1"/>
          <p:nvPr/>
        </p:nvSpPr>
        <p:spPr>
          <a:xfrm>
            <a:off x="623886" y="4865996"/>
            <a:ext cx="10801349" cy="338554"/>
          </a:xfrm>
          <a:prstGeom prst="rect">
            <a:avLst/>
          </a:prstGeom>
          <a:noFill/>
        </p:spPr>
        <p:txBody>
          <a:bodyPr wrap="square" rtlCol="0">
            <a:spAutoFit/>
          </a:bodyPr>
          <a:lstStyle/>
          <a:p>
            <a:r>
              <a:rPr lang="nl-NL" sz="1600" dirty="0"/>
              <a:t>Voorbeeld: man tussen 30-45 van Nederlandse afkomst met kinderen, 1 auto in HH, rijbewijs en 1 auto</a:t>
            </a:r>
          </a:p>
        </p:txBody>
      </p:sp>
    </p:spTree>
    <p:extLst>
      <p:ext uri="{BB962C8B-B14F-4D97-AF65-F5344CB8AC3E}">
        <p14:creationId xmlns:p14="http://schemas.microsoft.com/office/powerpoint/2010/main" val="22166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EEDAE-AE14-7C7C-DAEE-D54A761EBDBB}"/>
              </a:ext>
            </a:extLst>
          </p:cNvPr>
          <p:cNvSpPr>
            <a:spLocks noGrp="1"/>
          </p:cNvSpPr>
          <p:nvPr>
            <p:ph type="title"/>
          </p:nvPr>
        </p:nvSpPr>
        <p:spPr>
          <a:xfrm>
            <a:off x="766762" y="795607"/>
            <a:ext cx="10658475" cy="553998"/>
          </a:xfrm>
        </p:spPr>
        <p:txBody>
          <a:bodyPr/>
          <a:lstStyle/>
          <a:p>
            <a:r>
              <a:rPr lang="nl-NL" dirty="0"/>
              <a:t>Keuzemodellen </a:t>
            </a:r>
            <a:r>
              <a:rPr lang="nl-NL" dirty="0" err="1"/>
              <a:t>Octavius</a:t>
            </a:r>
            <a:r>
              <a:rPr lang="nl-NL" dirty="0"/>
              <a:t>: motiefkeuze</a:t>
            </a:r>
          </a:p>
        </p:txBody>
      </p:sp>
      <p:sp>
        <p:nvSpPr>
          <p:cNvPr id="4" name="Tijdelijke aanduiding voor datum 3">
            <a:extLst>
              <a:ext uri="{FF2B5EF4-FFF2-40B4-BE49-F238E27FC236}">
                <a16:creationId xmlns:a16="http://schemas.microsoft.com/office/drawing/2014/main" id="{47AF7D61-0E31-98AD-A9E3-E6E4190FB663}"/>
              </a:ext>
            </a:extLst>
          </p:cNvPr>
          <p:cNvSpPr>
            <a:spLocks noGrp="1"/>
          </p:cNvSpPr>
          <p:nvPr>
            <p:ph type="dt" sz="half" idx="10"/>
          </p:nvPr>
        </p:nvSpPr>
        <p:spPr/>
        <p:txBody>
          <a:bodyPr/>
          <a:lstStyle/>
          <a:p>
            <a:r>
              <a:rPr lang="nl-NL"/>
              <a:t>5 maart 2024</a:t>
            </a:r>
          </a:p>
        </p:txBody>
      </p:sp>
      <p:sp>
        <p:nvSpPr>
          <p:cNvPr id="5" name="Tijdelijke aanduiding voor voettekst 4">
            <a:extLst>
              <a:ext uri="{FF2B5EF4-FFF2-40B4-BE49-F238E27FC236}">
                <a16:creationId xmlns:a16="http://schemas.microsoft.com/office/drawing/2014/main" id="{FF78405B-257E-D7E2-1785-20736DC992C9}"/>
              </a:ext>
            </a:extLst>
          </p:cNvPr>
          <p:cNvSpPr>
            <a:spLocks noGrp="1"/>
          </p:cNvSpPr>
          <p:nvPr>
            <p:ph type="ftr" sz="quarter" idx="11"/>
          </p:nvPr>
        </p:nvSpPr>
        <p:spPr/>
        <p:txBody>
          <a:bodyPr/>
          <a:lstStyle/>
          <a:p>
            <a:r>
              <a:rPr lang="nl-NL"/>
              <a:t>PLATOS 2024</a:t>
            </a:r>
          </a:p>
        </p:txBody>
      </p:sp>
      <p:sp>
        <p:nvSpPr>
          <p:cNvPr id="6" name="Tijdelijke aanduiding voor dianummer 5">
            <a:extLst>
              <a:ext uri="{FF2B5EF4-FFF2-40B4-BE49-F238E27FC236}">
                <a16:creationId xmlns:a16="http://schemas.microsoft.com/office/drawing/2014/main" id="{B47EC6F9-23EA-F85E-9487-53DE4BF461A4}"/>
              </a:ext>
            </a:extLst>
          </p:cNvPr>
          <p:cNvSpPr>
            <a:spLocks noGrp="1"/>
          </p:cNvSpPr>
          <p:nvPr>
            <p:ph type="sldNum" sz="quarter" idx="4"/>
          </p:nvPr>
        </p:nvSpPr>
        <p:spPr/>
        <p:txBody>
          <a:bodyPr/>
          <a:lstStyle/>
          <a:p>
            <a:fld id="{30EB25C8-E9E3-4D25-B37F-35DF7D8D9C13}" type="slidenum">
              <a:rPr lang="nl-NL" smtClean="0"/>
              <a:pPr/>
              <a:t>17</a:t>
            </a:fld>
            <a:endParaRPr lang="nl-NL"/>
          </a:p>
        </p:txBody>
      </p:sp>
      <p:graphicFrame>
        <p:nvGraphicFramePr>
          <p:cNvPr id="12" name="Grafiek 11">
            <a:extLst>
              <a:ext uri="{FF2B5EF4-FFF2-40B4-BE49-F238E27FC236}">
                <a16:creationId xmlns:a16="http://schemas.microsoft.com/office/drawing/2014/main" id="{729820C8-EC00-F17F-C6E5-2A5915427F3C}"/>
              </a:ext>
            </a:extLst>
          </p:cNvPr>
          <p:cNvGraphicFramePr>
            <a:graphicFrameLocks/>
          </p:cNvGraphicFramePr>
          <p:nvPr/>
        </p:nvGraphicFramePr>
        <p:xfrm>
          <a:off x="922962" y="152590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iek 12">
            <a:extLst>
              <a:ext uri="{FF2B5EF4-FFF2-40B4-BE49-F238E27FC236}">
                <a16:creationId xmlns:a16="http://schemas.microsoft.com/office/drawing/2014/main" id="{EA02BC2C-752D-44C4-BAEE-77B80EF0BC2D}"/>
              </a:ext>
            </a:extLst>
          </p:cNvPr>
          <p:cNvGraphicFramePr>
            <a:graphicFrameLocks/>
          </p:cNvGraphicFramePr>
          <p:nvPr/>
        </p:nvGraphicFramePr>
        <p:xfrm>
          <a:off x="5916202" y="1525907"/>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kstvak 16">
            <a:extLst>
              <a:ext uri="{FF2B5EF4-FFF2-40B4-BE49-F238E27FC236}">
                <a16:creationId xmlns:a16="http://schemas.microsoft.com/office/drawing/2014/main" id="{984993C2-4463-16B6-8651-899EB5D0D726}"/>
              </a:ext>
            </a:extLst>
          </p:cNvPr>
          <p:cNvSpPr txBox="1"/>
          <p:nvPr/>
        </p:nvSpPr>
        <p:spPr>
          <a:xfrm>
            <a:off x="1063264" y="4523563"/>
            <a:ext cx="5173039" cy="646331"/>
          </a:xfrm>
          <a:prstGeom prst="rect">
            <a:avLst/>
          </a:prstGeom>
          <a:noFill/>
        </p:spPr>
        <p:txBody>
          <a:bodyPr wrap="square" rtlCol="0">
            <a:spAutoFit/>
          </a:bodyPr>
          <a:lstStyle/>
          <a:p>
            <a:pPr marL="285750" indent="-285750">
              <a:buFont typeface="Arial" panose="020B0604020202020204" pitchFamily="34" charset="0"/>
              <a:buChar char="•"/>
            </a:pPr>
            <a:r>
              <a:rPr lang="nl-NL" dirty="0"/>
              <a:t>Vrouwen vaker winkel in alle soorten tours</a:t>
            </a:r>
          </a:p>
          <a:p>
            <a:pPr marL="285750" indent="-285750">
              <a:buFont typeface="Arial" panose="020B0604020202020204" pitchFamily="34" charset="0"/>
              <a:buChar char="•"/>
            </a:pPr>
            <a:r>
              <a:rPr lang="nl-NL" dirty="0"/>
              <a:t>Mannen vaker werk in alle soorten tours</a:t>
            </a:r>
          </a:p>
        </p:txBody>
      </p:sp>
    </p:spTree>
    <p:extLst>
      <p:ext uri="{BB962C8B-B14F-4D97-AF65-F5344CB8AC3E}">
        <p14:creationId xmlns:p14="http://schemas.microsoft.com/office/powerpoint/2010/main" val="1996509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77DBE-1064-721D-09A4-2EA7D3949B95}"/>
              </a:ext>
            </a:extLst>
          </p:cNvPr>
          <p:cNvSpPr>
            <a:spLocks noGrp="1"/>
          </p:cNvSpPr>
          <p:nvPr>
            <p:ph type="title"/>
          </p:nvPr>
        </p:nvSpPr>
        <p:spPr/>
        <p:txBody>
          <a:bodyPr/>
          <a:lstStyle/>
          <a:p>
            <a:r>
              <a:rPr lang="nl-NL" dirty="0"/>
              <a:t>Keuzemodellen </a:t>
            </a:r>
            <a:r>
              <a:rPr lang="nl-NL" dirty="0" err="1"/>
              <a:t>Octavius</a:t>
            </a:r>
            <a:r>
              <a:rPr lang="nl-NL" dirty="0"/>
              <a:t>: bestemmingskeuze</a:t>
            </a:r>
          </a:p>
        </p:txBody>
      </p:sp>
      <p:sp>
        <p:nvSpPr>
          <p:cNvPr id="3" name="Tijdelijke aanduiding voor datum 2">
            <a:extLst>
              <a:ext uri="{FF2B5EF4-FFF2-40B4-BE49-F238E27FC236}">
                <a16:creationId xmlns:a16="http://schemas.microsoft.com/office/drawing/2014/main" id="{979756F6-6A17-FDB4-A1CF-1C214063BB28}"/>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F2C4A718-9E8A-6DF6-82C9-733EC2AB6329}"/>
              </a:ext>
            </a:extLst>
          </p:cNvPr>
          <p:cNvSpPr>
            <a:spLocks noGrp="1"/>
          </p:cNvSpPr>
          <p:nvPr>
            <p:ph type="ftr" sz="quarter" idx="11"/>
          </p:nvPr>
        </p:nvSpPr>
        <p:spPr/>
        <p:txBody>
          <a:bodyPr/>
          <a:lstStyle/>
          <a:p>
            <a:r>
              <a:rPr lang="nl-NL"/>
              <a:t>PLATOS 2024</a:t>
            </a:r>
          </a:p>
        </p:txBody>
      </p:sp>
      <p:sp>
        <p:nvSpPr>
          <p:cNvPr id="5" name="Tijdelijke aanduiding voor dianummer 4">
            <a:extLst>
              <a:ext uri="{FF2B5EF4-FFF2-40B4-BE49-F238E27FC236}">
                <a16:creationId xmlns:a16="http://schemas.microsoft.com/office/drawing/2014/main" id="{F9D2C916-8718-D512-3A5D-84370B82A629}"/>
              </a:ext>
            </a:extLst>
          </p:cNvPr>
          <p:cNvSpPr>
            <a:spLocks noGrp="1"/>
          </p:cNvSpPr>
          <p:nvPr>
            <p:ph type="sldNum" sz="quarter" idx="4"/>
          </p:nvPr>
        </p:nvSpPr>
        <p:spPr/>
        <p:txBody>
          <a:bodyPr/>
          <a:lstStyle/>
          <a:p>
            <a:fld id="{30EB25C8-E9E3-4D25-B37F-35DF7D8D9C13}" type="slidenum">
              <a:rPr lang="nl-NL" smtClean="0"/>
              <a:pPr/>
              <a:t>18</a:t>
            </a:fld>
            <a:endParaRPr lang="nl-NL" dirty="0"/>
          </a:p>
        </p:txBody>
      </p:sp>
      <p:sp>
        <p:nvSpPr>
          <p:cNvPr id="6" name="Tijdelijke aanduiding voor tekst 5">
            <a:extLst>
              <a:ext uri="{FF2B5EF4-FFF2-40B4-BE49-F238E27FC236}">
                <a16:creationId xmlns:a16="http://schemas.microsoft.com/office/drawing/2014/main" id="{C315E74F-4B8C-1AE0-CDFB-1B08EDFF9E04}"/>
              </a:ext>
            </a:extLst>
          </p:cNvPr>
          <p:cNvSpPr>
            <a:spLocks noGrp="1"/>
          </p:cNvSpPr>
          <p:nvPr>
            <p:ph type="body" sz="quarter" idx="12"/>
          </p:nvPr>
        </p:nvSpPr>
        <p:spPr/>
        <p:txBody>
          <a:bodyPr/>
          <a:lstStyle/>
          <a:p>
            <a:r>
              <a:rPr lang="nl-NL" dirty="0"/>
              <a:t>Mannen accepteren meer reistijd dan vrouwen </a:t>
            </a:r>
            <a:r>
              <a:rPr lang="nl-NL" dirty="0">
                <a:sym typeface="Wingdings" panose="05000000000000000000" pitchFamily="2" charset="2"/>
              </a:rPr>
              <a:t> kiezen sneller voor bestemming verder weg</a:t>
            </a:r>
          </a:p>
          <a:p>
            <a:r>
              <a:rPr lang="nl-NL" dirty="0">
                <a:sym typeface="Wingdings" panose="05000000000000000000" pitchFamily="2" charset="2"/>
              </a:rPr>
              <a:t>Voor winkel: mensen zonder kinderen reizen verder dan alleenstaanden</a:t>
            </a:r>
          </a:p>
          <a:p>
            <a:r>
              <a:rPr lang="nl-NL" dirty="0">
                <a:sym typeface="Wingdings" panose="05000000000000000000" pitchFamily="2" charset="2"/>
              </a:rPr>
              <a:t>Mensen uit </a:t>
            </a:r>
            <a:r>
              <a:rPr lang="nl-NL" dirty="0" err="1">
                <a:sym typeface="Wingdings" panose="05000000000000000000" pitchFamily="2" charset="2"/>
              </a:rPr>
              <a:t>laagstedelijke</a:t>
            </a:r>
            <a:r>
              <a:rPr lang="nl-NL" dirty="0">
                <a:sym typeface="Wingdings" panose="05000000000000000000" pitchFamily="2" charset="2"/>
              </a:rPr>
              <a:t> </a:t>
            </a:r>
            <a:r>
              <a:rPr lang="nl-NL">
                <a:sym typeface="Wingdings" panose="05000000000000000000" pitchFamily="2" charset="2"/>
              </a:rPr>
              <a:t>gebieden accepteren meer reistijd voor de auto</a:t>
            </a:r>
          </a:p>
          <a:p>
            <a:endParaRPr lang="nl-NL" dirty="0"/>
          </a:p>
        </p:txBody>
      </p:sp>
    </p:spTree>
    <p:extLst>
      <p:ext uri="{BB962C8B-B14F-4D97-AF65-F5344CB8AC3E}">
        <p14:creationId xmlns:p14="http://schemas.microsoft.com/office/powerpoint/2010/main" val="748161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BEC15-F953-9A91-D4C5-279F5D58BCD6}"/>
              </a:ext>
            </a:extLst>
          </p:cNvPr>
          <p:cNvSpPr>
            <a:spLocks noGrp="1"/>
          </p:cNvSpPr>
          <p:nvPr>
            <p:ph type="title"/>
          </p:nvPr>
        </p:nvSpPr>
        <p:spPr/>
        <p:txBody>
          <a:bodyPr/>
          <a:lstStyle/>
          <a:p>
            <a:r>
              <a:rPr lang="nl-NL" dirty="0"/>
              <a:t>Voorbeeld: bereikbaarheid o.b.v. </a:t>
            </a:r>
            <a:r>
              <a:rPr lang="nl-NL" dirty="0" err="1"/>
              <a:t>logsum</a:t>
            </a:r>
            <a:endParaRPr lang="nl-NL" dirty="0"/>
          </a:p>
        </p:txBody>
      </p:sp>
      <p:sp>
        <p:nvSpPr>
          <p:cNvPr id="3" name="Tijdelijke aanduiding voor datum 2">
            <a:extLst>
              <a:ext uri="{FF2B5EF4-FFF2-40B4-BE49-F238E27FC236}">
                <a16:creationId xmlns:a16="http://schemas.microsoft.com/office/drawing/2014/main" id="{7E80CF8D-3857-A26F-C542-CADAACF192ED}"/>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2393B97D-0F9A-F365-5E08-65CDD0EEAC00}"/>
              </a:ext>
            </a:extLst>
          </p:cNvPr>
          <p:cNvSpPr>
            <a:spLocks noGrp="1"/>
          </p:cNvSpPr>
          <p:nvPr>
            <p:ph type="ftr" sz="quarter" idx="11"/>
          </p:nvPr>
        </p:nvSpPr>
        <p:spPr/>
        <p:txBody>
          <a:bodyPr/>
          <a:lstStyle/>
          <a:p>
            <a:r>
              <a:rPr lang="nl-NL"/>
              <a:t>PLATOS 2024</a:t>
            </a:r>
          </a:p>
        </p:txBody>
      </p:sp>
      <p:sp>
        <p:nvSpPr>
          <p:cNvPr id="5" name="Tijdelijke aanduiding voor dianummer 4">
            <a:extLst>
              <a:ext uri="{FF2B5EF4-FFF2-40B4-BE49-F238E27FC236}">
                <a16:creationId xmlns:a16="http://schemas.microsoft.com/office/drawing/2014/main" id="{AE77FFDE-E91E-4BEC-7C47-177517048E1C}"/>
              </a:ext>
            </a:extLst>
          </p:cNvPr>
          <p:cNvSpPr>
            <a:spLocks noGrp="1"/>
          </p:cNvSpPr>
          <p:nvPr>
            <p:ph type="sldNum" sz="quarter" idx="4"/>
          </p:nvPr>
        </p:nvSpPr>
        <p:spPr/>
        <p:txBody>
          <a:bodyPr/>
          <a:lstStyle/>
          <a:p>
            <a:fld id="{30EB25C8-E9E3-4D25-B37F-35DF7D8D9C13}" type="slidenum">
              <a:rPr lang="nl-NL" smtClean="0"/>
              <a:pPr/>
              <a:t>19</a:t>
            </a:fld>
            <a:endParaRPr lang="nl-NL" dirty="0"/>
          </a:p>
        </p:txBody>
      </p:sp>
      <p:sp>
        <p:nvSpPr>
          <p:cNvPr id="6" name="Tijdelijke aanduiding voor tekst 5">
            <a:extLst>
              <a:ext uri="{FF2B5EF4-FFF2-40B4-BE49-F238E27FC236}">
                <a16:creationId xmlns:a16="http://schemas.microsoft.com/office/drawing/2014/main" id="{F6CF7105-1C27-B158-86DC-6BC3D8F990F7}"/>
              </a:ext>
            </a:extLst>
          </p:cNvPr>
          <p:cNvSpPr>
            <a:spLocks noGrp="1"/>
          </p:cNvSpPr>
          <p:nvPr>
            <p:ph type="body" sz="quarter" idx="12"/>
          </p:nvPr>
        </p:nvSpPr>
        <p:spPr/>
        <p:txBody>
          <a:bodyPr/>
          <a:lstStyle/>
          <a:p>
            <a:r>
              <a:rPr lang="nl-NL" dirty="0"/>
              <a:t>Logsum is een bereikbaarheidsmaat</a:t>
            </a:r>
          </a:p>
          <a:p>
            <a:r>
              <a:rPr lang="nl-NL" dirty="0"/>
              <a:t>Maat voor kwaliteit van alle keuzemogelijkheden</a:t>
            </a:r>
          </a:p>
          <a:p>
            <a:r>
              <a:rPr lang="nl-NL" dirty="0"/>
              <a:t>Neemt persoonlijke voorkeuren mee</a:t>
            </a:r>
          </a:p>
        </p:txBody>
      </p:sp>
    </p:spTree>
    <p:extLst>
      <p:ext uri="{BB962C8B-B14F-4D97-AF65-F5344CB8AC3E}">
        <p14:creationId xmlns:p14="http://schemas.microsoft.com/office/powerpoint/2010/main" val="214667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8CFAF13F-83EF-4B9F-BC53-31EF4EDB0F47}"/>
              </a:ext>
            </a:extLst>
          </p:cNvPr>
          <p:cNvSpPr/>
          <p:nvPr/>
        </p:nvSpPr>
        <p:spPr>
          <a:xfrm>
            <a:off x="5333998" y="0"/>
            <a:ext cx="6858000" cy="68671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p>
        </p:txBody>
      </p:sp>
      <p:sp>
        <p:nvSpPr>
          <p:cNvPr id="14" name="Tijdelijke aanduiding voor afbeelding 13">
            <a:extLst>
              <a:ext uri="{FF2B5EF4-FFF2-40B4-BE49-F238E27FC236}">
                <a16:creationId xmlns:a16="http://schemas.microsoft.com/office/drawing/2014/main" id="{52950C16-5CE0-48CF-89E0-04CBAC7D7E5A}"/>
              </a:ext>
            </a:extLst>
          </p:cNvPr>
          <p:cNvSpPr>
            <a:spLocks noGrp="1"/>
          </p:cNvSpPr>
          <p:nvPr>
            <p:ph type="pic" sz="quarter" idx="10"/>
          </p:nvPr>
        </p:nvSpPr>
        <p:spPr/>
        <p:txBody>
          <a:bodyPr/>
          <a:lstStyle/>
          <a:p>
            <a:endParaRPr lang="nl-NL"/>
          </a:p>
        </p:txBody>
      </p:sp>
      <p:sp>
        <p:nvSpPr>
          <p:cNvPr id="2" name="Titel 1">
            <a:extLst>
              <a:ext uri="{FF2B5EF4-FFF2-40B4-BE49-F238E27FC236}">
                <a16:creationId xmlns:a16="http://schemas.microsoft.com/office/drawing/2014/main" id="{AC02197F-0F16-4BE8-A67C-EBC07BD6560E}"/>
              </a:ext>
            </a:extLst>
          </p:cNvPr>
          <p:cNvSpPr>
            <a:spLocks noGrp="1"/>
          </p:cNvSpPr>
          <p:nvPr>
            <p:ph type="ctrTitle"/>
          </p:nvPr>
        </p:nvSpPr>
        <p:spPr>
          <a:xfrm>
            <a:off x="766764" y="1556201"/>
            <a:ext cx="3769180" cy="1723549"/>
          </a:xfrm>
        </p:spPr>
        <p:txBody>
          <a:bodyPr/>
          <a:lstStyle/>
          <a:p>
            <a:r>
              <a:rPr lang="nl-NL" sz="2800" dirty="0"/>
              <a:t>Inclusieve advisering met microscopische vervoersvraag-modellen</a:t>
            </a:r>
          </a:p>
        </p:txBody>
      </p:sp>
      <p:sp>
        <p:nvSpPr>
          <p:cNvPr id="3" name="Ondertitel 2">
            <a:extLst>
              <a:ext uri="{FF2B5EF4-FFF2-40B4-BE49-F238E27FC236}">
                <a16:creationId xmlns:a16="http://schemas.microsoft.com/office/drawing/2014/main" id="{02A32A83-E5F6-453A-9705-333E7797DB83}"/>
              </a:ext>
            </a:extLst>
          </p:cNvPr>
          <p:cNvSpPr>
            <a:spLocks noGrp="1"/>
          </p:cNvSpPr>
          <p:nvPr>
            <p:ph type="subTitle" idx="1"/>
          </p:nvPr>
        </p:nvSpPr>
        <p:spPr>
          <a:xfrm>
            <a:off x="766763" y="3615099"/>
            <a:ext cx="3769181" cy="2298335"/>
          </a:xfrm>
        </p:spPr>
        <p:txBody>
          <a:bodyPr/>
          <a:lstStyle/>
          <a:p>
            <a:r>
              <a:rPr lang="nl-NL" dirty="0"/>
              <a:t>Jesse Voorhorst</a:t>
            </a:r>
          </a:p>
          <a:p>
            <a:r>
              <a:rPr lang="nl-NL" dirty="0"/>
              <a:t>Mariska van Essen</a:t>
            </a:r>
          </a:p>
          <a:p>
            <a:r>
              <a:rPr lang="nl-NL" dirty="0"/>
              <a:t>Bernike Rijksen</a:t>
            </a:r>
          </a:p>
        </p:txBody>
      </p:sp>
      <p:sp>
        <p:nvSpPr>
          <p:cNvPr id="9" name="Tijdelijke aanduiding voor dianummer 8">
            <a:extLst>
              <a:ext uri="{FF2B5EF4-FFF2-40B4-BE49-F238E27FC236}">
                <a16:creationId xmlns:a16="http://schemas.microsoft.com/office/drawing/2014/main" id="{5A9E77AE-574F-4324-9C08-DB95F58F4ADF}"/>
              </a:ext>
            </a:extLst>
          </p:cNvPr>
          <p:cNvSpPr>
            <a:spLocks noGrp="1"/>
          </p:cNvSpPr>
          <p:nvPr>
            <p:ph type="sldNum" sz="quarter" idx="4"/>
          </p:nvPr>
        </p:nvSpPr>
        <p:spPr>
          <a:xfrm>
            <a:off x="11425238" y="6296477"/>
            <a:ext cx="766761" cy="365125"/>
          </a:xfrm>
        </p:spPr>
        <p:txBody>
          <a:bodyPr/>
          <a:lstStyle/>
          <a:p>
            <a:fld id="{30EB25C8-E9E3-4D25-B37F-35DF7D8D9C13}" type="slidenum">
              <a:rPr lang="nl-NL" smtClean="0"/>
              <a:pPr/>
              <a:t>2</a:t>
            </a:fld>
            <a:endParaRPr lang="nl-NL" dirty="0"/>
          </a:p>
        </p:txBody>
      </p:sp>
      <p:sp>
        <p:nvSpPr>
          <p:cNvPr id="15" name="Tijdelijke aanduiding voor tekst 14">
            <a:extLst>
              <a:ext uri="{FF2B5EF4-FFF2-40B4-BE49-F238E27FC236}">
                <a16:creationId xmlns:a16="http://schemas.microsoft.com/office/drawing/2014/main" id="{E0E3F661-34D9-4E60-9AB0-A21287EB962F}"/>
              </a:ext>
            </a:extLst>
          </p:cNvPr>
          <p:cNvSpPr>
            <a:spLocks noGrp="1"/>
          </p:cNvSpPr>
          <p:nvPr>
            <p:ph type="body" sz="quarter" idx="11"/>
          </p:nvPr>
        </p:nvSpPr>
        <p:spPr/>
        <p:txBody>
          <a:bodyPr/>
          <a:lstStyle/>
          <a:p>
            <a:endParaRPr lang="nl-NL"/>
          </a:p>
        </p:txBody>
      </p:sp>
      <p:sp>
        <p:nvSpPr>
          <p:cNvPr id="7" name="Tijdelijke aanduiding voor datum 6">
            <a:extLst>
              <a:ext uri="{FF2B5EF4-FFF2-40B4-BE49-F238E27FC236}">
                <a16:creationId xmlns:a16="http://schemas.microsoft.com/office/drawing/2014/main" id="{E73AC788-6A32-4C7A-901B-EEC5465C3BFD}"/>
              </a:ext>
            </a:extLst>
          </p:cNvPr>
          <p:cNvSpPr>
            <a:spLocks noGrp="1"/>
          </p:cNvSpPr>
          <p:nvPr>
            <p:ph type="dt" sz="half" idx="2"/>
          </p:nvPr>
        </p:nvSpPr>
        <p:spPr>
          <a:xfrm>
            <a:off x="1447799" y="6115917"/>
            <a:ext cx="3088145" cy="180000"/>
          </a:xfrm>
        </p:spPr>
        <p:txBody>
          <a:bodyPr/>
          <a:lstStyle/>
          <a:p>
            <a:r>
              <a:rPr lang="nl-NL"/>
              <a:t>5 maart 2024</a:t>
            </a:r>
            <a:endParaRPr lang="nl-NL" dirty="0"/>
          </a:p>
        </p:txBody>
      </p:sp>
      <p:sp>
        <p:nvSpPr>
          <p:cNvPr id="8" name="Tijdelijke aanduiding voor voettekst 7">
            <a:extLst>
              <a:ext uri="{FF2B5EF4-FFF2-40B4-BE49-F238E27FC236}">
                <a16:creationId xmlns:a16="http://schemas.microsoft.com/office/drawing/2014/main" id="{707D7A0A-57DE-41FC-8BA2-21351CAD1969}"/>
              </a:ext>
            </a:extLst>
          </p:cNvPr>
          <p:cNvSpPr>
            <a:spLocks noGrp="1"/>
          </p:cNvSpPr>
          <p:nvPr>
            <p:ph type="ftr" sz="quarter" idx="3"/>
          </p:nvPr>
        </p:nvSpPr>
        <p:spPr>
          <a:xfrm>
            <a:off x="1447799" y="5931352"/>
            <a:ext cx="3088145" cy="180000"/>
          </a:xfrm>
        </p:spPr>
        <p:txBody>
          <a:bodyPr/>
          <a:lstStyle/>
          <a:p>
            <a:pPr algn="l"/>
            <a:r>
              <a:rPr lang="nl-NL"/>
              <a:t>PLATOS 2024</a:t>
            </a:r>
            <a:endParaRPr lang="nl-NL" dirty="0"/>
          </a:p>
        </p:txBody>
      </p:sp>
      <p:pic>
        <p:nvPicPr>
          <p:cNvPr id="4" name="Tijdelijke aanduiding voor afbeelding 12">
            <a:extLst>
              <a:ext uri="{FF2B5EF4-FFF2-40B4-BE49-F238E27FC236}">
                <a16:creationId xmlns:a16="http://schemas.microsoft.com/office/drawing/2014/main" id="{325A939E-AC5A-1369-0D81-380FD9C9EB5B}"/>
              </a:ext>
            </a:extLst>
          </p:cNvPr>
          <p:cNvPicPr>
            <a:picLocks noChangeAspect="1"/>
          </p:cNvPicPr>
          <p:nvPr/>
        </p:nvPicPr>
        <p:blipFill rotWithShape="1">
          <a:blip r:embed="rId4">
            <a:extLst>
              <a:ext uri="{28A0092B-C50C-407E-A947-70E740481C1C}">
                <a14:useLocalDpi xmlns:a14="http://schemas.microsoft.com/office/drawing/2010/main" val="0"/>
              </a:ext>
            </a:extLst>
          </a:blip>
          <a:srcRect l="3033" r="3284" b="3"/>
          <a:stretch/>
        </p:blipFill>
        <p:spPr>
          <a:xfrm>
            <a:off x="5333996" y="-9168"/>
            <a:ext cx="6858001" cy="7100608"/>
          </a:xfrm>
          <a:prstGeom prst="rect">
            <a:avLst/>
          </a:prstGeom>
          <a:noFill/>
        </p:spPr>
      </p:pic>
    </p:spTree>
    <p:extLst>
      <p:ext uri="{BB962C8B-B14F-4D97-AF65-F5344CB8AC3E}">
        <p14:creationId xmlns:p14="http://schemas.microsoft.com/office/powerpoint/2010/main" val="2582414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8B766-C949-628F-F0A2-AC8C8D5557CB}"/>
              </a:ext>
            </a:extLst>
          </p:cNvPr>
          <p:cNvSpPr>
            <a:spLocks noGrp="1"/>
          </p:cNvSpPr>
          <p:nvPr>
            <p:ph type="title"/>
          </p:nvPr>
        </p:nvSpPr>
        <p:spPr/>
        <p:txBody>
          <a:bodyPr/>
          <a:lstStyle/>
          <a:p>
            <a:r>
              <a:rPr lang="nl-NL" dirty="0"/>
              <a:t>Voorbeeld: bereikbaarheid o.b.v. </a:t>
            </a:r>
            <a:r>
              <a:rPr lang="nl-NL" dirty="0" err="1"/>
              <a:t>logsum</a:t>
            </a:r>
            <a:endParaRPr lang="nl-NL" dirty="0"/>
          </a:p>
        </p:txBody>
      </p:sp>
      <p:sp>
        <p:nvSpPr>
          <p:cNvPr id="3" name="Tijdelijke aanduiding voor datum 2">
            <a:extLst>
              <a:ext uri="{FF2B5EF4-FFF2-40B4-BE49-F238E27FC236}">
                <a16:creationId xmlns:a16="http://schemas.microsoft.com/office/drawing/2014/main" id="{8DE76C9E-143B-34FF-6F2F-CADAD5FC20A3}"/>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3A93E15D-66CB-126A-7E2C-7A8702F60B7C}"/>
              </a:ext>
            </a:extLst>
          </p:cNvPr>
          <p:cNvSpPr>
            <a:spLocks noGrp="1"/>
          </p:cNvSpPr>
          <p:nvPr>
            <p:ph type="ftr" sz="quarter" idx="11"/>
          </p:nvPr>
        </p:nvSpPr>
        <p:spPr/>
        <p:txBody>
          <a:bodyPr/>
          <a:lstStyle/>
          <a:p>
            <a:r>
              <a:rPr lang="nl-NL"/>
              <a:t>PLATOS 2024</a:t>
            </a:r>
          </a:p>
        </p:txBody>
      </p:sp>
      <p:sp>
        <p:nvSpPr>
          <p:cNvPr id="5" name="Tijdelijke aanduiding voor dianummer 4">
            <a:extLst>
              <a:ext uri="{FF2B5EF4-FFF2-40B4-BE49-F238E27FC236}">
                <a16:creationId xmlns:a16="http://schemas.microsoft.com/office/drawing/2014/main" id="{18E059B2-92CC-7C29-D218-AC7058F6E0C8}"/>
              </a:ext>
            </a:extLst>
          </p:cNvPr>
          <p:cNvSpPr>
            <a:spLocks noGrp="1"/>
          </p:cNvSpPr>
          <p:nvPr>
            <p:ph type="sldNum" sz="quarter" idx="4"/>
          </p:nvPr>
        </p:nvSpPr>
        <p:spPr/>
        <p:txBody>
          <a:bodyPr/>
          <a:lstStyle/>
          <a:p>
            <a:fld id="{30EB25C8-E9E3-4D25-B37F-35DF7D8D9C13}" type="slidenum">
              <a:rPr lang="nl-NL" smtClean="0"/>
              <a:pPr/>
              <a:t>20</a:t>
            </a:fld>
            <a:endParaRPr lang="nl-NL" dirty="0"/>
          </a:p>
        </p:txBody>
      </p:sp>
      <p:sp>
        <p:nvSpPr>
          <p:cNvPr id="6" name="Tijdelijke aanduiding voor tekst 5">
            <a:extLst>
              <a:ext uri="{FF2B5EF4-FFF2-40B4-BE49-F238E27FC236}">
                <a16:creationId xmlns:a16="http://schemas.microsoft.com/office/drawing/2014/main" id="{75B987C4-46EA-DC34-043E-708F09225E4C}"/>
              </a:ext>
            </a:extLst>
          </p:cNvPr>
          <p:cNvSpPr>
            <a:spLocks noGrp="1"/>
          </p:cNvSpPr>
          <p:nvPr>
            <p:ph type="body" sz="quarter" idx="12"/>
          </p:nvPr>
        </p:nvSpPr>
        <p:spPr/>
        <p:txBody>
          <a:bodyPr/>
          <a:lstStyle/>
          <a:p>
            <a:endParaRPr lang="nl-NL" dirty="0"/>
          </a:p>
        </p:txBody>
      </p:sp>
      <p:pic>
        <p:nvPicPr>
          <p:cNvPr id="8" name="Afbeelding 7" descr="Afbeelding met tekst, diagram, lijn, Perceel&#10;&#10;Automatisch gegenereerde beschrijving">
            <a:extLst>
              <a:ext uri="{FF2B5EF4-FFF2-40B4-BE49-F238E27FC236}">
                <a16:creationId xmlns:a16="http://schemas.microsoft.com/office/drawing/2014/main" id="{6DC42F62-9B13-F65A-5C10-1BACBDD38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4" y="1596725"/>
            <a:ext cx="5852172" cy="4389129"/>
          </a:xfrm>
          <a:prstGeom prst="rect">
            <a:avLst/>
          </a:prstGeom>
        </p:spPr>
      </p:pic>
      <p:pic>
        <p:nvPicPr>
          <p:cNvPr id="10" name="Afbeelding 9" descr="Afbeelding met tekst, diagram, lijn, Perceel&#10;&#10;Automatisch gegenereerde beschrijving">
            <a:extLst>
              <a:ext uri="{FF2B5EF4-FFF2-40B4-BE49-F238E27FC236}">
                <a16:creationId xmlns:a16="http://schemas.microsoft.com/office/drawing/2014/main" id="{F1C1D060-723B-92F5-E4C1-EA63EB55E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446" y="1596725"/>
            <a:ext cx="5852172" cy="4389129"/>
          </a:xfrm>
          <a:prstGeom prst="rect">
            <a:avLst/>
          </a:prstGeom>
        </p:spPr>
      </p:pic>
    </p:spTree>
    <p:extLst>
      <p:ext uri="{BB962C8B-B14F-4D97-AF65-F5344CB8AC3E}">
        <p14:creationId xmlns:p14="http://schemas.microsoft.com/office/powerpoint/2010/main" val="666228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2182D-DFE0-61BC-329C-B25CB7A875F5}"/>
              </a:ext>
            </a:extLst>
          </p:cNvPr>
          <p:cNvSpPr>
            <a:spLocks noGrp="1"/>
          </p:cNvSpPr>
          <p:nvPr>
            <p:ph type="title"/>
          </p:nvPr>
        </p:nvSpPr>
        <p:spPr/>
        <p:txBody>
          <a:bodyPr/>
          <a:lstStyle/>
          <a:p>
            <a:r>
              <a:rPr lang="nl-NL" dirty="0"/>
              <a:t>Voorbeeld: bereikbaarheid o.b.v. </a:t>
            </a:r>
            <a:r>
              <a:rPr lang="nl-NL" dirty="0" err="1"/>
              <a:t>logsum</a:t>
            </a:r>
            <a:r>
              <a:rPr lang="nl-NL" dirty="0"/>
              <a:t> </a:t>
            </a:r>
          </a:p>
        </p:txBody>
      </p:sp>
      <p:sp>
        <p:nvSpPr>
          <p:cNvPr id="3" name="Tijdelijke aanduiding voor datum 2">
            <a:extLst>
              <a:ext uri="{FF2B5EF4-FFF2-40B4-BE49-F238E27FC236}">
                <a16:creationId xmlns:a16="http://schemas.microsoft.com/office/drawing/2014/main" id="{0C6A940D-8B39-B849-233B-F2A4D45C7B31}"/>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218C234A-4CAB-0A7C-CE11-5D4F44FC5876}"/>
              </a:ext>
            </a:extLst>
          </p:cNvPr>
          <p:cNvSpPr>
            <a:spLocks noGrp="1"/>
          </p:cNvSpPr>
          <p:nvPr>
            <p:ph type="ftr" sz="quarter" idx="11"/>
          </p:nvPr>
        </p:nvSpPr>
        <p:spPr/>
        <p:txBody>
          <a:bodyPr/>
          <a:lstStyle/>
          <a:p>
            <a:r>
              <a:rPr lang="nl-NL"/>
              <a:t>PLATOS 2024</a:t>
            </a:r>
          </a:p>
        </p:txBody>
      </p:sp>
      <p:sp>
        <p:nvSpPr>
          <p:cNvPr id="5" name="Tijdelijke aanduiding voor dianummer 4">
            <a:extLst>
              <a:ext uri="{FF2B5EF4-FFF2-40B4-BE49-F238E27FC236}">
                <a16:creationId xmlns:a16="http://schemas.microsoft.com/office/drawing/2014/main" id="{1966AFE5-20C0-E429-146C-55BE3EFB85C0}"/>
              </a:ext>
            </a:extLst>
          </p:cNvPr>
          <p:cNvSpPr>
            <a:spLocks noGrp="1"/>
          </p:cNvSpPr>
          <p:nvPr>
            <p:ph type="sldNum" sz="quarter" idx="4"/>
          </p:nvPr>
        </p:nvSpPr>
        <p:spPr/>
        <p:txBody>
          <a:bodyPr/>
          <a:lstStyle/>
          <a:p>
            <a:fld id="{30EB25C8-E9E3-4D25-B37F-35DF7D8D9C13}" type="slidenum">
              <a:rPr lang="nl-NL" smtClean="0"/>
              <a:pPr/>
              <a:t>21</a:t>
            </a:fld>
            <a:endParaRPr lang="nl-NL" dirty="0"/>
          </a:p>
        </p:txBody>
      </p:sp>
      <p:sp>
        <p:nvSpPr>
          <p:cNvPr id="6" name="Tijdelijke aanduiding voor tekst 5">
            <a:extLst>
              <a:ext uri="{FF2B5EF4-FFF2-40B4-BE49-F238E27FC236}">
                <a16:creationId xmlns:a16="http://schemas.microsoft.com/office/drawing/2014/main" id="{71E55217-A552-F7EB-A797-F07DB0FB3CEB}"/>
              </a:ext>
            </a:extLst>
          </p:cNvPr>
          <p:cNvSpPr>
            <a:spLocks noGrp="1"/>
          </p:cNvSpPr>
          <p:nvPr>
            <p:ph type="body" sz="quarter" idx="12"/>
          </p:nvPr>
        </p:nvSpPr>
        <p:spPr>
          <a:xfrm>
            <a:off x="766764" y="1669144"/>
            <a:ext cx="9579004" cy="4244294"/>
          </a:xfrm>
        </p:spPr>
        <p:txBody>
          <a:bodyPr/>
          <a:lstStyle/>
          <a:p>
            <a:r>
              <a:rPr lang="nl-NL" dirty="0"/>
              <a:t>Wat gebeurt er als de maximum snelheid op alle wegen binnen Zwolle naar 30 km/h gaat?</a:t>
            </a:r>
          </a:p>
        </p:txBody>
      </p:sp>
      <p:pic>
        <p:nvPicPr>
          <p:cNvPr id="9" name="Afbeelding 8">
            <a:extLst>
              <a:ext uri="{FF2B5EF4-FFF2-40B4-BE49-F238E27FC236}">
                <a16:creationId xmlns:a16="http://schemas.microsoft.com/office/drawing/2014/main" id="{DD985658-3D40-6484-452B-C00B22059473}"/>
              </a:ext>
            </a:extLst>
          </p:cNvPr>
          <p:cNvPicPr>
            <a:picLocks noChangeAspect="1"/>
          </p:cNvPicPr>
          <p:nvPr/>
        </p:nvPicPr>
        <p:blipFill>
          <a:blip r:embed="rId2"/>
          <a:stretch>
            <a:fillRect/>
          </a:stretch>
        </p:blipFill>
        <p:spPr>
          <a:xfrm>
            <a:off x="766761" y="1660792"/>
            <a:ext cx="9579006" cy="5131405"/>
          </a:xfrm>
          <a:prstGeom prst="rect">
            <a:avLst/>
          </a:prstGeom>
        </p:spPr>
      </p:pic>
      <p:pic>
        <p:nvPicPr>
          <p:cNvPr id="12" name="Afbeelding 11">
            <a:extLst>
              <a:ext uri="{FF2B5EF4-FFF2-40B4-BE49-F238E27FC236}">
                <a16:creationId xmlns:a16="http://schemas.microsoft.com/office/drawing/2014/main" id="{EC9C9B2D-47F1-318C-B2F5-F50B5769A43E}"/>
              </a:ext>
            </a:extLst>
          </p:cNvPr>
          <p:cNvPicPr>
            <a:picLocks noChangeAspect="1"/>
          </p:cNvPicPr>
          <p:nvPr/>
        </p:nvPicPr>
        <p:blipFill>
          <a:blip r:embed="rId3"/>
          <a:stretch>
            <a:fillRect/>
          </a:stretch>
        </p:blipFill>
        <p:spPr>
          <a:xfrm>
            <a:off x="766759" y="1657713"/>
            <a:ext cx="9573261" cy="5131406"/>
          </a:xfrm>
          <a:prstGeom prst="rect">
            <a:avLst/>
          </a:prstGeom>
        </p:spPr>
      </p:pic>
    </p:spTree>
    <p:extLst>
      <p:ext uri="{BB962C8B-B14F-4D97-AF65-F5344CB8AC3E}">
        <p14:creationId xmlns:p14="http://schemas.microsoft.com/office/powerpoint/2010/main" val="31558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7B495-A304-B48C-7BB8-01E755E3FD1C}"/>
              </a:ext>
            </a:extLst>
          </p:cNvPr>
          <p:cNvSpPr>
            <a:spLocks noGrp="1"/>
          </p:cNvSpPr>
          <p:nvPr>
            <p:ph type="title"/>
          </p:nvPr>
        </p:nvSpPr>
        <p:spPr/>
        <p:txBody>
          <a:bodyPr/>
          <a:lstStyle/>
          <a:p>
            <a:r>
              <a:rPr lang="nl-NL" dirty="0"/>
              <a:t>Voorbeeld: aantal beschikbare vervoerswijzen</a:t>
            </a:r>
          </a:p>
        </p:txBody>
      </p:sp>
      <p:sp>
        <p:nvSpPr>
          <p:cNvPr id="3" name="Tijdelijke aanduiding voor datum 2">
            <a:extLst>
              <a:ext uri="{FF2B5EF4-FFF2-40B4-BE49-F238E27FC236}">
                <a16:creationId xmlns:a16="http://schemas.microsoft.com/office/drawing/2014/main" id="{3C9B498A-33DE-8B4B-EC88-9AFFDCC03F68}"/>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637FD0EA-FFFC-E8CC-0DE8-E269E57E5E12}"/>
              </a:ext>
            </a:extLst>
          </p:cNvPr>
          <p:cNvSpPr>
            <a:spLocks noGrp="1"/>
          </p:cNvSpPr>
          <p:nvPr>
            <p:ph type="ftr" sz="quarter" idx="11"/>
          </p:nvPr>
        </p:nvSpPr>
        <p:spPr/>
        <p:txBody>
          <a:bodyPr/>
          <a:lstStyle/>
          <a:p>
            <a:r>
              <a:rPr lang="nl-NL"/>
              <a:t>PLATOS 2024</a:t>
            </a:r>
            <a:endParaRPr lang="nl-NL" dirty="0"/>
          </a:p>
        </p:txBody>
      </p:sp>
      <p:sp>
        <p:nvSpPr>
          <p:cNvPr id="5" name="Tijdelijke aanduiding voor dianummer 4">
            <a:extLst>
              <a:ext uri="{FF2B5EF4-FFF2-40B4-BE49-F238E27FC236}">
                <a16:creationId xmlns:a16="http://schemas.microsoft.com/office/drawing/2014/main" id="{02F28056-7F47-7528-9275-91355EA9ACFD}"/>
              </a:ext>
            </a:extLst>
          </p:cNvPr>
          <p:cNvSpPr>
            <a:spLocks noGrp="1"/>
          </p:cNvSpPr>
          <p:nvPr>
            <p:ph type="sldNum" sz="quarter" idx="4"/>
          </p:nvPr>
        </p:nvSpPr>
        <p:spPr/>
        <p:txBody>
          <a:bodyPr/>
          <a:lstStyle/>
          <a:p>
            <a:fld id="{30EB25C8-E9E3-4D25-B37F-35DF7D8D9C13}" type="slidenum">
              <a:rPr lang="nl-NL" smtClean="0"/>
              <a:pPr/>
              <a:t>22</a:t>
            </a:fld>
            <a:endParaRPr lang="nl-NL" dirty="0"/>
          </a:p>
        </p:txBody>
      </p:sp>
      <p:sp>
        <p:nvSpPr>
          <p:cNvPr id="6" name="Tijdelijke aanduiding voor tekst 5">
            <a:extLst>
              <a:ext uri="{FF2B5EF4-FFF2-40B4-BE49-F238E27FC236}">
                <a16:creationId xmlns:a16="http://schemas.microsoft.com/office/drawing/2014/main" id="{D3F4AD28-953F-5CB1-0D05-AA71D78D568D}"/>
              </a:ext>
            </a:extLst>
          </p:cNvPr>
          <p:cNvSpPr>
            <a:spLocks noGrp="1"/>
          </p:cNvSpPr>
          <p:nvPr>
            <p:ph type="body" sz="quarter" idx="12"/>
          </p:nvPr>
        </p:nvSpPr>
        <p:spPr/>
        <p:txBody>
          <a:bodyPr/>
          <a:lstStyle/>
          <a:p>
            <a:endParaRPr lang="nl-NL" dirty="0"/>
          </a:p>
        </p:txBody>
      </p:sp>
      <p:pic>
        <p:nvPicPr>
          <p:cNvPr id="16" name="Afbeelding 15">
            <a:extLst>
              <a:ext uri="{FF2B5EF4-FFF2-40B4-BE49-F238E27FC236}">
                <a16:creationId xmlns:a16="http://schemas.microsoft.com/office/drawing/2014/main" id="{E17A88DF-4694-9D9B-2005-ABDA28FECAE4}"/>
              </a:ext>
            </a:extLst>
          </p:cNvPr>
          <p:cNvPicPr>
            <a:picLocks noChangeAspect="1"/>
          </p:cNvPicPr>
          <p:nvPr/>
        </p:nvPicPr>
        <p:blipFill>
          <a:blip r:embed="rId2"/>
          <a:stretch>
            <a:fillRect/>
          </a:stretch>
        </p:blipFill>
        <p:spPr>
          <a:xfrm>
            <a:off x="766761" y="3955795"/>
            <a:ext cx="3696182" cy="2466122"/>
          </a:xfrm>
          <a:prstGeom prst="rect">
            <a:avLst/>
          </a:prstGeom>
        </p:spPr>
      </p:pic>
      <p:pic>
        <p:nvPicPr>
          <p:cNvPr id="18" name="Afbeelding 17">
            <a:extLst>
              <a:ext uri="{FF2B5EF4-FFF2-40B4-BE49-F238E27FC236}">
                <a16:creationId xmlns:a16="http://schemas.microsoft.com/office/drawing/2014/main" id="{180C106F-3E43-7731-79B3-955F958F1217}"/>
              </a:ext>
            </a:extLst>
          </p:cNvPr>
          <p:cNvPicPr>
            <a:picLocks noChangeAspect="1"/>
          </p:cNvPicPr>
          <p:nvPr/>
        </p:nvPicPr>
        <p:blipFill>
          <a:blip r:embed="rId3"/>
          <a:stretch>
            <a:fillRect/>
          </a:stretch>
        </p:blipFill>
        <p:spPr>
          <a:xfrm>
            <a:off x="6439805" y="3950940"/>
            <a:ext cx="3769593" cy="2470977"/>
          </a:xfrm>
          <a:prstGeom prst="rect">
            <a:avLst/>
          </a:prstGeom>
        </p:spPr>
      </p:pic>
      <p:pic>
        <p:nvPicPr>
          <p:cNvPr id="20" name="Afbeelding 19">
            <a:extLst>
              <a:ext uri="{FF2B5EF4-FFF2-40B4-BE49-F238E27FC236}">
                <a16:creationId xmlns:a16="http://schemas.microsoft.com/office/drawing/2014/main" id="{62749D9E-0440-A2F1-EE33-23185363F58E}"/>
              </a:ext>
            </a:extLst>
          </p:cNvPr>
          <p:cNvPicPr>
            <a:picLocks noChangeAspect="1"/>
          </p:cNvPicPr>
          <p:nvPr/>
        </p:nvPicPr>
        <p:blipFill>
          <a:blip r:embed="rId4"/>
          <a:stretch>
            <a:fillRect/>
          </a:stretch>
        </p:blipFill>
        <p:spPr>
          <a:xfrm>
            <a:off x="766761" y="1590423"/>
            <a:ext cx="3545180" cy="2365372"/>
          </a:xfrm>
          <a:prstGeom prst="rect">
            <a:avLst/>
          </a:prstGeom>
        </p:spPr>
      </p:pic>
      <p:pic>
        <p:nvPicPr>
          <p:cNvPr id="22" name="Afbeelding 21">
            <a:extLst>
              <a:ext uri="{FF2B5EF4-FFF2-40B4-BE49-F238E27FC236}">
                <a16:creationId xmlns:a16="http://schemas.microsoft.com/office/drawing/2014/main" id="{DD114E88-4865-530E-6393-99CE887C6E73}"/>
              </a:ext>
            </a:extLst>
          </p:cNvPr>
          <p:cNvPicPr>
            <a:picLocks noChangeAspect="1"/>
          </p:cNvPicPr>
          <p:nvPr/>
        </p:nvPicPr>
        <p:blipFill>
          <a:blip r:embed="rId5"/>
          <a:stretch>
            <a:fillRect/>
          </a:stretch>
        </p:blipFill>
        <p:spPr>
          <a:xfrm>
            <a:off x="6439805" y="1561681"/>
            <a:ext cx="3696182" cy="2422856"/>
          </a:xfrm>
          <a:prstGeom prst="rect">
            <a:avLst/>
          </a:prstGeom>
        </p:spPr>
      </p:pic>
    </p:spTree>
    <p:extLst>
      <p:ext uri="{BB962C8B-B14F-4D97-AF65-F5344CB8AC3E}">
        <p14:creationId xmlns:p14="http://schemas.microsoft.com/office/powerpoint/2010/main" val="2647468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60A00-1D10-D80C-006A-08C891D13ACE}"/>
              </a:ext>
            </a:extLst>
          </p:cNvPr>
          <p:cNvSpPr>
            <a:spLocks noGrp="1"/>
          </p:cNvSpPr>
          <p:nvPr>
            <p:ph type="title"/>
          </p:nvPr>
        </p:nvSpPr>
        <p:spPr/>
        <p:txBody>
          <a:bodyPr/>
          <a:lstStyle/>
          <a:p>
            <a:r>
              <a:rPr lang="nl-NL" dirty="0"/>
              <a:t>Andere mogelijkheden</a:t>
            </a:r>
          </a:p>
        </p:txBody>
      </p:sp>
      <p:sp>
        <p:nvSpPr>
          <p:cNvPr id="3" name="Tijdelijke aanduiding voor datum 2">
            <a:extLst>
              <a:ext uri="{FF2B5EF4-FFF2-40B4-BE49-F238E27FC236}">
                <a16:creationId xmlns:a16="http://schemas.microsoft.com/office/drawing/2014/main" id="{3DA0C38E-9D88-04D9-AB6F-77810EF65F4C}"/>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CB8FC499-9E95-D254-8727-F4F08048BF0A}"/>
              </a:ext>
            </a:extLst>
          </p:cNvPr>
          <p:cNvSpPr>
            <a:spLocks noGrp="1"/>
          </p:cNvSpPr>
          <p:nvPr>
            <p:ph type="ftr" sz="quarter" idx="11"/>
          </p:nvPr>
        </p:nvSpPr>
        <p:spPr/>
        <p:txBody>
          <a:bodyPr/>
          <a:lstStyle/>
          <a:p>
            <a:r>
              <a:rPr lang="nl-NL" dirty="0"/>
              <a:t>PLATOS 2024</a:t>
            </a:r>
          </a:p>
        </p:txBody>
      </p:sp>
      <p:sp>
        <p:nvSpPr>
          <p:cNvPr id="5" name="Tijdelijke aanduiding voor dianummer 4">
            <a:extLst>
              <a:ext uri="{FF2B5EF4-FFF2-40B4-BE49-F238E27FC236}">
                <a16:creationId xmlns:a16="http://schemas.microsoft.com/office/drawing/2014/main" id="{E7E61304-F764-F544-FE52-E03E74E2010E}"/>
              </a:ext>
            </a:extLst>
          </p:cNvPr>
          <p:cNvSpPr>
            <a:spLocks noGrp="1"/>
          </p:cNvSpPr>
          <p:nvPr>
            <p:ph type="sldNum" sz="quarter" idx="4"/>
          </p:nvPr>
        </p:nvSpPr>
        <p:spPr/>
        <p:txBody>
          <a:bodyPr/>
          <a:lstStyle/>
          <a:p>
            <a:fld id="{30EB25C8-E9E3-4D25-B37F-35DF7D8D9C13}" type="slidenum">
              <a:rPr lang="nl-NL" smtClean="0"/>
              <a:pPr/>
              <a:t>23</a:t>
            </a:fld>
            <a:endParaRPr lang="nl-NL" dirty="0"/>
          </a:p>
        </p:txBody>
      </p:sp>
      <p:sp>
        <p:nvSpPr>
          <p:cNvPr id="6" name="Tijdelijke aanduiding voor tekst 5">
            <a:extLst>
              <a:ext uri="{FF2B5EF4-FFF2-40B4-BE49-F238E27FC236}">
                <a16:creationId xmlns:a16="http://schemas.microsoft.com/office/drawing/2014/main" id="{50FA6AAA-F89E-427F-0D65-5DBCBFD3C15E}"/>
              </a:ext>
            </a:extLst>
          </p:cNvPr>
          <p:cNvSpPr>
            <a:spLocks noGrp="1"/>
          </p:cNvSpPr>
          <p:nvPr>
            <p:ph type="body" sz="quarter" idx="12"/>
          </p:nvPr>
        </p:nvSpPr>
        <p:spPr/>
        <p:txBody>
          <a:bodyPr/>
          <a:lstStyle/>
          <a:p>
            <a:r>
              <a:rPr lang="nl-NL" dirty="0"/>
              <a:t>Analyses op niveau van groepen</a:t>
            </a:r>
          </a:p>
          <a:p>
            <a:r>
              <a:rPr lang="nl-NL" dirty="0"/>
              <a:t>Voorbeelden:</a:t>
            </a:r>
          </a:p>
          <a:p>
            <a:pPr lvl="1"/>
            <a:r>
              <a:rPr lang="nl-NL" dirty="0"/>
              <a:t>Hoe verschilt de verandering in reistijd door een maatregel tussen groepen?</a:t>
            </a:r>
          </a:p>
          <a:p>
            <a:pPr lvl="1"/>
            <a:r>
              <a:rPr lang="nl-NL" dirty="0"/>
              <a:t>Betalen sommige groepen meer om op werk te kunnen komen?</a:t>
            </a:r>
          </a:p>
          <a:p>
            <a:pPr lvl="1"/>
            <a:r>
              <a:rPr lang="nl-NL" dirty="0"/>
              <a:t>Hoe verschilt de afgelegde afstand tussen groepen na een verbetering van infrastructuur?</a:t>
            </a:r>
          </a:p>
        </p:txBody>
      </p:sp>
    </p:spTree>
    <p:extLst>
      <p:ext uri="{BB962C8B-B14F-4D97-AF65-F5344CB8AC3E}">
        <p14:creationId xmlns:p14="http://schemas.microsoft.com/office/powerpoint/2010/main" val="3221377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14BED-209B-DD24-9608-935BDBEF9FBE}"/>
              </a:ext>
            </a:extLst>
          </p:cNvPr>
          <p:cNvSpPr>
            <a:spLocks noGrp="1"/>
          </p:cNvSpPr>
          <p:nvPr>
            <p:ph type="title"/>
          </p:nvPr>
        </p:nvSpPr>
        <p:spPr/>
        <p:txBody>
          <a:bodyPr/>
          <a:lstStyle/>
          <a:p>
            <a:r>
              <a:rPr lang="nl-NL" dirty="0"/>
              <a:t>Conclusie</a:t>
            </a:r>
          </a:p>
        </p:txBody>
      </p:sp>
      <p:sp>
        <p:nvSpPr>
          <p:cNvPr id="3" name="Tijdelijke aanduiding voor datum 2">
            <a:extLst>
              <a:ext uri="{FF2B5EF4-FFF2-40B4-BE49-F238E27FC236}">
                <a16:creationId xmlns:a16="http://schemas.microsoft.com/office/drawing/2014/main" id="{D97705D6-A4E4-B3B5-1160-2D394A7839C1}"/>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861955DB-70D3-790A-D52D-3ED21B7C6159}"/>
              </a:ext>
            </a:extLst>
          </p:cNvPr>
          <p:cNvSpPr>
            <a:spLocks noGrp="1"/>
          </p:cNvSpPr>
          <p:nvPr>
            <p:ph type="ftr" sz="quarter" idx="11"/>
          </p:nvPr>
        </p:nvSpPr>
        <p:spPr/>
        <p:txBody>
          <a:bodyPr/>
          <a:lstStyle/>
          <a:p>
            <a:r>
              <a:rPr lang="nl-NL"/>
              <a:t>PLATOS 2024</a:t>
            </a:r>
          </a:p>
        </p:txBody>
      </p:sp>
      <p:sp>
        <p:nvSpPr>
          <p:cNvPr id="5" name="Tijdelijke aanduiding voor dianummer 4">
            <a:extLst>
              <a:ext uri="{FF2B5EF4-FFF2-40B4-BE49-F238E27FC236}">
                <a16:creationId xmlns:a16="http://schemas.microsoft.com/office/drawing/2014/main" id="{CF799742-D90C-893E-23F2-3F2759509A20}"/>
              </a:ext>
            </a:extLst>
          </p:cNvPr>
          <p:cNvSpPr>
            <a:spLocks noGrp="1"/>
          </p:cNvSpPr>
          <p:nvPr>
            <p:ph type="sldNum" sz="quarter" idx="4"/>
          </p:nvPr>
        </p:nvSpPr>
        <p:spPr/>
        <p:txBody>
          <a:bodyPr/>
          <a:lstStyle/>
          <a:p>
            <a:fld id="{30EB25C8-E9E3-4D25-B37F-35DF7D8D9C13}" type="slidenum">
              <a:rPr lang="nl-NL" smtClean="0"/>
              <a:pPr/>
              <a:t>24</a:t>
            </a:fld>
            <a:endParaRPr lang="nl-NL" dirty="0"/>
          </a:p>
        </p:txBody>
      </p:sp>
      <p:sp>
        <p:nvSpPr>
          <p:cNvPr id="6" name="Tijdelijke aanduiding voor tekst 5">
            <a:extLst>
              <a:ext uri="{FF2B5EF4-FFF2-40B4-BE49-F238E27FC236}">
                <a16:creationId xmlns:a16="http://schemas.microsoft.com/office/drawing/2014/main" id="{357EDAB6-67A7-6E0A-85A3-04BCB1F030B1}"/>
              </a:ext>
            </a:extLst>
          </p:cNvPr>
          <p:cNvSpPr>
            <a:spLocks noGrp="1"/>
          </p:cNvSpPr>
          <p:nvPr>
            <p:ph type="body" sz="quarter" idx="12"/>
          </p:nvPr>
        </p:nvSpPr>
        <p:spPr/>
        <p:txBody>
          <a:bodyPr/>
          <a:lstStyle/>
          <a:p>
            <a:r>
              <a:rPr lang="nl-NL" dirty="0"/>
              <a:t>Verschillen tussen groepen kunnen groot zijn</a:t>
            </a:r>
          </a:p>
          <a:p>
            <a:r>
              <a:rPr lang="nl-NL" dirty="0"/>
              <a:t>Belangrijk om meer dan alleen gemiddeld effect van een maatregel in beeld te brengen</a:t>
            </a:r>
          </a:p>
          <a:p>
            <a:r>
              <a:rPr lang="nl-NL" dirty="0"/>
              <a:t>Microscopische modellen maken meer analyses mogelijk</a:t>
            </a:r>
          </a:p>
          <a:p>
            <a:endParaRPr lang="nl-NL" dirty="0"/>
          </a:p>
        </p:txBody>
      </p:sp>
    </p:spTree>
    <p:extLst>
      <p:ext uri="{BB962C8B-B14F-4D97-AF65-F5344CB8AC3E}">
        <p14:creationId xmlns:p14="http://schemas.microsoft.com/office/powerpoint/2010/main" val="276868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3FC8F-9579-46B3-8E99-CCF0F4EBDF7A}"/>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4EBD1D55-FCBE-4BC5-B33A-059064C623D6}"/>
              </a:ext>
            </a:extLst>
          </p:cNvPr>
          <p:cNvSpPr>
            <a:spLocks noGrp="1"/>
          </p:cNvSpPr>
          <p:nvPr>
            <p:ph idx="1"/>
          </p:nvPr>
        </p:nvSpPr>
        <p:spPr/>
        <p:txBody>
          <a:bodyPr/>
          <a:lstStyle/>
          <a:p>
            <a:pPr marL="342900" indent="-342900">
              <a:buClr>
                <a:schemeClr val="accent1"/>
              </a:buClr>
              <a:buFont typeface="Arial" panose="020B0604020202020204" pitchFamily="34" charset="0"/>
              <a:buChar char="•"/>
            </a:pPr>
            <a:r>
              <a:rPr lang="nl-NL" dirty="0"/>
              <a:t>Waarom rekening houden met doelgroepen?</a:t>
            </a:r>
          </a:p>
          <a:p>
            <a:pPr marL="342900" indent="-342900">
              <a:buClr>
                <a:schemeClr val="accent1"/>
              </a:buClr>
              <a:buFont typeface="Arial" panose="020B0604020202020204" pitchFamily="34" charset="0"/>
              <a:buChar char="•"/>
            </a:pPr>
            <a:r>
              <a:rPr lang="nl-NL" dirty="0"/>
              <a:t>Hoe groot zijn de verschillen tussen groepen?</a:t>
            </a:r>
          </a:p>
          <a:p>
            <a:pPr marL="342900" indent="-342900">
              <a:buClr>
                <a:schemeClr val="accent1"/>
              </a:buClr>
              <a:buFont typeface="Arial" panose="020B0604020202020204" pitchFamily="34" charset="0"/>
              <a:buChar char="•"/>
            </a:pPr>
            <a:r>
              <a:rPr lang="nl-NL" dirty="0"/>
              <a:t>Hoe komen de verschillen terug in microscopisch vervoersvraagmodel </a:t>
            </a:r>
            <a:r>
              <a:rPr lang="nl-NL" dirty="0" err="1"/>
              <a:t>Octavius</a:t>
            </a:r>
            <a:endParaRPr lang="nl-NL" dirty="0"/>
          </a:p>
          <a:p>
            <a:pPr marL="342900" indent="-342900">
              <a:buClr>
                <a:schemeClr val="accent1"/>
              </a:buClr>
              <a:buFont typeface="Arial" panose="020B0604020202020204" pitchFamily="34" charset="0"/>
              <a:buChar char="•"/>
            </a:pPr>
            <a:r>
              <a:rPr lang="nl-NL" dirty="0"/>
              <a:t>Casus vervoersarmoede met </a:t>
            </a:r>
            <a:r>
              <a:rPr lang="nl-NL" dirty="0" err="1"/>
              <a:t>Octavius</a:t>
            </a:r>
            <a:endParaRPr lang="nl-NL" dirty="0"/>
          </a:p>
          <a:p>
            <a:endParaRPr lang="nl-NL" dirty="0"/>
          </a:p>
        </p:txBody>
      </p:sp>
      <p:sp>
        <p:nvSpPr>
          <p:cNvPr id="4" name="Tijdelijke aanduiding voor datum 3">
            <a:extLst>
              <a:ext uri="{FF2B5EF4-FFF2-40B4-BE49-F238E27FC236}">
                <a16:creationId xmlns:a16="http://schemas.microsoft.com/office/drawing/2014/main" id="{76940479-B42C-4B6A-B831-7FF657C19838}"/>
              </a:ext>
            </a:extLst>
          </p:cNvPr>
          <p:cNvSpPr>
            <a:spLocks noGrp="1"/>
          </p:cNvSpPr>
          <p:nvPr>
            <p:ph type="dt" sz="half" idx="10"/>
          </p:nvPr>
        </p:nvSpPr>
        <p:spPr/>
        <p:txBody>
          <a:bodyPr/>
          <a:lstStyle/>
          <a:p>
            <a:r>
              <a:rPr lang="nl-NL"/>
              <a:t>5 maart 2024</a:t>
            </a:r>
            <a:endParaRPr lang="nl-NL" dirty="0"/>
          </a:p>
        </p:txBody>
      </p:sp>
      <p:sp>
        <p:nvSpPr>
          <p:cNvPr id="5" name="Tijdelijke aanduiding voor voettekst 4">
            <a:extLst>
              <a:ext uri="{FF2B5EF4-FFF2-40B4-BE49-F238E27FC236}">
                <a16:creationId xmlns:a16="http://schemas.microsoft.com/office/drawing/2014/main" id="{1897BDD5-DFDA-4A76-B217-2F59F2F00BA8}"/>
              </a:ext>
            </a:extLst>
          </p:cNvPr>
          <p:cNvSpPr>
            <a:spLocks noGrp="1"/>
          </p:cNvSpPr>
          <p:nvPr>
            <p:ph type="ftr" sz="quarter" idx="11"/>
          </p:nvPr>
        </p:nvSpPr>
        <p:spPr/>
        <p:txBody>
          <a:bodyPr/>
          <a:lstStyle/>
          <a:p>
            <a:r>
              <a:rPr lang="nl-NL"/>
              <a:t>PLATOS 2024</a:t>
            </a:r>
            <a:endParaRPr lang="nl-NL" dirty="0"/>
          </a:p>
        </p:txBody>
      </p:sp>
      <p:sp>
        <p:nvSpPr>
          <p:cNvPr id="6" name="Tijdelijke aanduiding voor dianummer 5">
            <a:extLst>
              <a:ext uri="{FF2B5EF4-FFF2-40B4-BE49-F238E27FC236}">
                <a16:creationId xmlns:a16="http://schemas.microsoft.com/office/drawing/2014/main" id="{7E8DA4D8-3F50-45FE-884A-79D6DD0E2EE7}"/>
              </a:ext>
            </a:extLst>
          </p:cNvPr>
          <p:cNvSpPr>
            <a:spLocks noGrp="1"/>
          </p:cNvSpPr>
          <p:nvPr>
            <p:ph type="sldNum" sz="quarter" idx="4"/>
          </p:nvPr>
        </p:nvSpPr>
        <p:spPr/>
        <p:txBody>
          <a:bodyPr/>
          <a:lstStyle/>
          <a:p>
            <a:fld id="{30EB25C8-E9E3-4D25-B37F-35DF7D8D9C13}" type="slidenum">
              <a:rPr lang="nl-NL" smtClean="0"/>
              <a:pPr/>
              <a:t>3</a:t>
            </a:fld>
            <a:endParaRPr lang="nl-NL" dirty="0"/>
          </a:p>
        </p:txBody>
      </p:sp>
    </p:spTree>
    <p:extLst>
      <p:ext uri="{BB962C8B-B14F-4D97-AF65-F5344CB8AC3E}">
        <p14:creationId xmlns:p14="http://schemas.microsoft.com/office/powerpoint/2010/main" val="137679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E0E12-8CB9-D4AB-36BB-E4C122C781F5}"/>
              </a:ext>
            </a:extLst>
          </p:cNvPr>
          <p:cNvSpPr>
            <a:spLocks noGrp="1"/>
          </p:cNvSpPr>
          <p:nvPr>
            <p:ph type="title"/>
          </p:nvPr>
        </p:nvSpPr>
        <p:spPr/>
        <p:txBody>
          <a:bodyPr/>
          <a:lstStyle/>
          <a:p>
            <a:r>
              <a:rPr lang="nl-NL" dirty="0"/>
              <a:t>Waarom rekening houden met doelgroepen? </a:t>
            </a:r>
          </a:p>
        </p:txBody>
      </p:sp>
      <p:sp>
        <p:nvSpPr>
          <p:cNvPr id="3" name="Tijdelijke aanduiding voor datum 2">
            <a:extLst>
              <a:ext uri="{FF2B5EF4-FFF2-40B4-BE49-F238E27FC236}">
                <a16:creationId xmlns:a16="http://schemas.microsoft.com/office/drawing/2014/main" id="{4AE66B3F-6B7F-5437-AC88-3FDB6BC2F2AC}"/>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5C2F9589-8BF8-C5FB-1A00-418192AFF776}"/>
              </a:ext>
            </a:extLst>
          </p:cNvPr>
          <p:cNvSpPr>
            <a:spLocks noGrp="1"/>
          </p:cNvSpPr>
          <p:nvPr>
            <p:ph type="ftr" sz="quarter" idx="11"/>
          </p:nvPr>
        </p:nvSpPr>
        <p:spPr/>
        <p:txBody>
          <a:bodyPr/>
          <a:lstStyle/>
          <a:p>
            <a:r>
              <a:rPr lang="nl-NL"/>
              <a:t>PLATOS 2024</a:t>
            </a:r>
          </a:p>
        </p:txBody>
      </p:sp>
      <p:sp>
        <p:nvSpPr>
          <p:cNvPr id="5" name="Tijdelijke aanduiding voor dianummer 4">
            <a:extLst>
              <a:ext uri="{FF2B5EF4-FFF2-40B4-BE49-F238E27FC236}">
                <a16:creationId xmlns:a16="http://schemas.microsoft.com/office/drawing/2014/main" id="{934BC935-C4B8-EFC7-269C-E5DDDFFC5118}"/>
              </a:ext>
            </a:extLst>
          </p:cNvPr>
          <p:cNvSpPr>
            <a:spLocks noGrp="1"/>
          </p:cNvSpPr>
          <p:nvPr>
            <p:ph type="sldNum" sz="quarter" idx="4"/>
          </p:nvPr>
        </p:nvSpPr>
        <p:spPr/>
        <p:txBody>
          <a:bodyPr/>
          <a:lstStyle/>
          <a:p>
            <a:fld id="{30EB25C8-E9E3-4D25-B37F-35DF7D8D9C13}" type="slidenum">
              <a:rPr lang="nl-NL" smtClean="0"/>
              <a:pPr/>
              <a:t>4</a:t>
            </a:fld>
            <a:endParaRPr lang="nl-NL" dirty="0"/>
          </a:p>
        </p:txBody>
      </p:sp>
      <p:sp>
        <p:nvSpPr>
          <p:cNvPr id="6" name="Tijdelijke aanduiding voor tekst 5">
            <a:extLst>
              <a:ext uri="{FF2B5EF4-FFF2-40B4-BE49-F238E27FC236}">
                <a16:creationId xmlns:a16="http://schemas.microsoft.com/office/drawing/2014/main" id="{F42CC783-AD7C-08CC-7DD2-CDF4888E0E38}"/>
              </a:ext>
            </a:extLst>
          </p:cNvPr>
          <p:cNvSpPr>
            <a:spLocks noGrp="1"/>
          </p:cNvSpPr>
          <p:nvPr>
            <p:ph type="body" sz="quarter" idx="12"/>
          </p:nvPr>
        </p:nvSpPr>
        <p:spPr/>
        <p:txBody>
          <a:bodyPr/>
          <a:lstStyle/>
          <a:p>
            <a:r>
              <a:rPr lang="nl-NL" dirty="0"/>
              <a:t>Effecten van maatregelen zijn niet gelijk verdeeld</a:t>
            </a:r>
          </a:p>
          <a:p>
            <a:pPr lvl="1"/>
            <a:r>
              <a:rPr lang="nl-NL" dirty="0"/>
              <a:t>Voorbeeld: strekken van buslijnen</a:t>
            </a:r>
          </a:p>
          <a:p>
            <a:r>
              <a:rPr lang="nl-NL" dirty="0"/>
              <a:t>Zicht hebben op vervoersarmoede en basisbereikbaarheid</a:t>
            </a:r>
          </a:p>
          <a:p>
            <a:r>
              <a:rPr lang="nl-NL" dirty="0"/>
              <a:t>Brede welvaart</a:t>
            </a:r>
          </a:p>
          <a:p>
            <a:r>
              <a:rPr lang="nl-NL" dirty="0"/>
              <a:t>Maar ook: kwaliteit en realisme van uitkomsten neemt toe!</a:t>
            </a:r>
          </a:p>
          <a:p>
            <a:pPr lvl="1"/>
            <a:r>
              <a:rPr lang="nl-NL" dirty="0"/>
              <a:t>Geen gemiddeld gedrag, maar afhankelijk van eigenschappen en kenmerken</a:t>
            </a:r>
          </a:p>
          <a:p>
            <a:pPr lvl="1"/>
            <a:r>
              <a:rPr lang="nl-NL" dirty="0"/>
              <a:t>Zie presentatie PLATOS vorig jaar</a:t>
            </a:r>
          </a:p>
        </p:txBody>
      </p:sp>
    </p:spTree>
    <p:extLst>
      <p:ext uri="{BB962C8B-B14F-4D97-AF65-F5344CB8AC3E}">
        <p14:creationId xmlns:p14="http://schemas.microsoft.com/office/powerpoint/2010/main" val="394344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711B7-AABA-2C3A-AEE5-17441F7F1A87}"/>
              </a:ext>
            </a:extLst>
          </p:cNvPr>
          <p:cNvSpPr>
            <a:spLocks noGrp="1"/>
          </p:cNvSpPr>
          <p:nvPr>
            <p:ph type="title"/>
          </p:nvPr>
        </p:nvSpPr>
        <p:spPr/>
        <p:txBody>
          <a:bodyPr/>
          <a:lstStyle/>
          <a:p>
            <a:r>
              <a:rPr lang="nl-NL" dirty="0"/>
              <a:t>Hoe groot zijn de verschillen tussen groepen?</a:t>
            </a:r>
          </a:p>
        </p:txBody>
      </p:sp>
      <p:sp>
        <p:nvSpPr>
          <p:cNvPr id="3" name="Tijdelijke aanduiding voor datum 2">
            <a:extLst>
              <a:ext uri="{FF2B5EF4-FFF2-40B4-BE49-F238E27FC236}">
                <a16:creationId xmlns:a16="http://schemas.microsoft.com/office/drawing/2014/main" id="{73E9A156-075A-E0BC-1945-6851BA54540F}"/>
              </a:ext>
            </a:extLst>
          </p:cNvPr>
          <p:cNvSpPr>
            <a:spLocks noGrp="1"/>
          </p:cNvSpPr>
          <p:nvPr>
            <p:ph type="dt" sz="half" idx="10"/>
          </p:nvPr>
        </p:nvSpPr>
        <p:spPr/>
        <p:txBody>
          <a:bodyPr/>
          <a:lstStyle/>
          <a:p>
            <a:r>
              <a:rPr lang="nl-NL"/>
              <a:t>5 maart 2024</a:t>
            </a:r>
            <a:endParaRPr lang="nl-NL" dirty="0"/>
          </a:p>
        </p:txBody>
      </p:sp>
      <p:sp>
        <p:nvSpPr>
          <p:cNvPr id="4" name="Tijdelijke aanduiding voor voettekst 3">
            <a:extLst>
              <a:ext uri="{FF2B5EF4-FFF2-40B4-BE49-F238E27FC236}">
                <a16:creationId xmlns:a16="http://schemas.microsoft.com/office/drawing/2014/main" id="{8B698203-231D-86A0-3141-049740A8FAF8}"/>
              </a:ext>
            </a:extLst>
          </p:cNvPr>
          <p:cNvSpPr>
            <a:spLocks noGrp="1"/>
          </p:cNvSpPr>
          <p:nvPr>
            <p:ph type="ftr" sz="quarter" idx="11"/>
          </p:nvPr>
        </p:nvSpPr>
        <p:spPr/>
        <p:txBody>
          <a:bodyPr/>
          <a:lstStyle/>
          <a:p>
            <a:r>
              <a:rPr lang="nl-NL"/>
              <a:t>PLATOS 2024</a:t>
            </a:r>
          </a:p>
        </p:txBody>
      </p:sp>
      <p:sp>
        <p:nvSpPr>
          <p:cNvPr id="5" name="Tijdelijke aanduiding voor dianummer 4">
            <a:extLst>
              <a:ext uri="{FF2B5EF4-FFF2-40B4-BE49-F238E27FC236}">
                <a16:creationId xmlns:a16="http://schemas.microsoft.com/office/drawing/2014/main" id="{09AE04B3-E52A-CF9F-F2BD-82DD9EDCAAB8}"/>
              </a:ext>
            </a:extLst>
          </p:cNvPr>
          <p:cNvSpPr>
            <a:spLocks noGrp="1"/>
          </p:cNvSpPr>
          <p:nvPr>
            <p:ph type="sldNum" sz="quarter" idx="4"/>
          </p:nvPr>
        </p:nvSpPr>
        <p:spPr/>
        <p:txBody>
          <a:bodyPr/>
          <a:lstStyle/>
          <a:p>
            <a:fld id="{30EB25C8-E9E3-4D25-B37F-35DF7D8D9C13}" type="slidenum">
              <a:rPr lang="nl-NL" smtClean="0"/>
              <a:pPr/>
              <a:t>5</a:t>
            </a:fld>
            <a:endParaRPr lang="nl-NL" dirty="0"/>
          </a:p>
        </p:txBody>
      </p:sp>
      <p:sp>
        <p:nvSpPr>
          <p:cNvPr id="6" name="Tijdelijke aanduiding voor tekst 5">
            <a:extLst>
              <a:ext uri="{FF2B5EF4-FFF2-40B4-BE49-F238E27FC236}">
                <a16:creationId xmlns:a16="http://schemas.microsoft.com/office/drawing/2014/main" id="{114A59BA-EDC6-CC53-572B-039D8B7DAFDD}"/>
              </a:ext>
            </a:extLst>
          </p:cNvPr>
          <p:cNvSpPr>
            <a:spLocks noGrp="1"/>
          </p:cNvSpPr>
          <p:nvPr>
            <p:ph type="body" sz="quarter" idx="12"/>
          </p:nvPr>
        </p:nvSpPr>
        <p:spPr/>
        <p:txBody>
          <a:bodyPr/>
          <a:lstStyle/>
          <a:p>
            <a:r>
              <a:rPr lang="nl-NL" dirty="0"/>
              <a:t>Analyses van verplaatsingsgedrag in </a:t>
            </a:r>
            <a:r>
              <a:rPr lang="nl-NL" dirty="0" err="1"/>
              <a:t>ODiN</a:t>
            </a:r>
            <a:r>
              <a:rPr lang="nl-NL" dirty="0"/>
              <a:t> 2018, 2019 en 2022</a:t>
            </a:r>
          </a:p>
          <a:p>
            <a:pPr lvl="1"/>
            <a:r>
              <a:rPr lang="nl-NL" dirty="0"/>
              <a:t>Geslacht</a:t>
            </a:r>
          </a:p>
          <a:p>
            <a:pPr lvl="1"/>
            <a:r>
              <a:rPr lang="nl-NL" dirty="0"/>
              <a:t>Leeftijd</a:t>
            </a:r>
          </a:p>
          <a:p>
            <a:pPr lvl="1"/>
            <a:r>
              <a:rPr lang="nl-NL" dirty="0"/>
              <a:t>Autobezit</a:t>
            </a:r>
          </a:p>
          <a:p>
            <a:pPr lvl="1"/>
            <a:r>
              <a:rPr lang="nl-NL" dirty="0"/>
              <a:t>Opleiding</a:t>
            </a:r>
          </a:p>
          <a:p>
            <a:pPr lvl="1"/>
            <a:r>
              <a:rPr lang="nl-NL" dirty="0"/>
              <a:t>Maatschappelijke participatie</a:t>
            </a:r>
          </a:p>
          <a:p>
            <a:pPr lvl="1"/>
            <a:r>
              <a:rPr lang="nl-NL" dirty="0"/>
              <a:t>Achtergrond</a:t>
            </a:r>
          </a:p>
          <a:p>
            <a:r>
              <a:rPr lang="nl-NL" dirty="0"/>
              <a:t>Analyse van parameters keuzemodellen </a:t>
            </a:r>
            <a:r>
              <a:rPr lang="nl-NL" dirty="0" err="1"/>
              <a:t>Octavius</a:t>
            </a:r>
            <a:endParaRPr lang="nl-NL" dirty="0"/>
          </a:p>
        </p:txBody>
      </p:sp>
    </p:spTree>
    <p:extLst>
      <p:ext uri="{BB962C8B-B14F-4D97-AF65-F5344CB8AC3E}">
        <p14:creationId xmlns:p14="http://schemas.microsoft.com/office/powerpoint/2010/main" val="151322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fbeelding met tekst, lijn, Perceel, diagram&#10;&#10;Automatisch gegenereerde beschrijving">
            <a:extLst>
              <a:ext uri="{FF2B5EF4-FFF2-40B4-BE49-F238E27FC236}">
                <a16:creationId xmlns:a16="http://schemas.microsoft.com/office/drawing/2014/main" id="{4F71D4C6-4BCF-34A1-9B60-171390F30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474" y="2022895"/>
            <a:ext cx="5170487" cy="3619341"/>
          </a:xfrm>
          <a:prstGeom prst="rect">
            <a:avLst/>
          </a:prstGeom>
        </p:spPr>
      </p:pic>
      <p:sp>
        <p:nvSpPr>
          <p:cNvPr id="2" name="Titel 1">
            <a:extLst>
              <a:ext uri="{FF2B5EF4-FFF2-40B4-BE49-F238E27FC236}">
                <a16:creationId xmlns:a16="http://schemas.microsoft.com/office/drawing/2014/main" id="{5813FC8F-9579-46B3-8E99-CCF0F4EBDF7A}"/>
              </a:ext>
            </a:extLst>
          </p:cNvPr>
          <p:cNvSpPr>
            <a:spLocks noGrp="1"/>
          </p:cNvSpPr>
          <p:nvPr>
            <p:ph type="title"/>
          </p:nvPr>
        </p:nvSpPr>
        <p:spPr/>
        <p:txBody>
          <a:bodyPr/>
          <a:lstStyle/>
          <a:p>
            <a:r>
              <a:rPr lang="en-US" dirty="0" err="1"/>
              <a:t>Verschillen</a:t>
            </a:r>
            <a:r>
              <a:rPr lang="en-US" dirty="0"/>
              <a:t> </a:t>
            </a:r>
            <a:r>
              <a:rPr lang="en-US" dirty="0" err="1"/>
              <a:t>mannen</a:t>
            </a:r>
            <a:r>
              <a:rPr lang="en-US" dirty="0"/>
              <a:t> </a:t>
            </a:r>
            <a:r>
              <a:rPr lang="en-US" dirty="0" err="1"/>
              <a:t>en</a:t>
            </a:r>
            <a:r>
              <a:rPr lang="en-US" dirty="0"/>
              <a:t> </a:t>
            </a:r>
            <a:r>
              <a:rPr lang="en-US" dirty="0" err="1"/>
              <a:t>vrouwen</a:t>
            </a:r>
            <a:endParaRPr lang="nl-NL" dirty="0"/>
          </a:p>
        </p:txBody>
      </p:sp>
      <p:sp>
        <p:nvSpPr>
          <p:cNvPr id="3" name="Tijdelijke aanduiding voor inhoud 2">
            <a:extLst>
              <a:ext uri="{FF2B5EF4-FFF2-40B4-BE49-F238E27FC236}">
                <a16:creationId xmlns:a16="http://schemas.microsoft.com/office/drawing/2014/main" id="{4EBD1D55-FCBE-4BC5-B33A-059064C623D6}"/>
              </a:ext>
            </a:extLst>
          </p:cNvPr>
          <p:cNvSpPr>
            <a:spLocks noGrp="1"/>
          </p:cNvSpPr>
          <p:nvPr>
            <p:ph idx="1"/>
          </p:nvPr>
        </p:nvSpPr>
        <p:spPr/>
        <p:txBody>
          <a:bodyPr/>
          <a:lstStyle/>
          <a:p>
            <a:r>
              <a:rPr lang="en-US" dirty="0" err="1"/>
              <a:t>Vrouwen</a:t>
            </a:r>
            <a:r>
              <a:rPr lang="en-US" dirty="0"/>
              <a:t> </a:t>
            </a:r>
            <a:r>
              <a:rPr lang="en-US" dirty="0" err="1"/>
              <a:t>maken</a:t>
            </a:r>
            <a:r>
              <a:rPr lang="en-US" dirty="0"/>
              <a:t> </a:t>
            </a:r>
            <a:r>
              <a:rPr lang="en-US" dirty="0" err="1"/>
              <a:t>t.o.v</a:t>
            </a:r>
            <a:r>
              <a:rPr lang="en-US" dirty="0"/>
              <a:t>. </a:t>
            </a:r>
            <a:r>
              <a:rPr lang="en-US" dirty="0" err="1"/>
              <a:t>mannen</a:t>
            </a:r>
            <a:r>
              <a:rPr lang="en-US" dirty="0"/>
              <a:t>:</a:t>
            </a:r>
          </a:p>
          <a:p>
            <a:pPr marL="342900" indent="-342900">
              <a:buFont typeface="Arial" panose="020B0604020202020204" pitchFamily="34" charset="0"/>
              <a:buChar char="•"/>
            </a:pPr>
            <a:r>
              <a:rPr lang="en-US" dirty="0">
                <a:solidFill>
                  <a:schemeClr val="accent1"/>
                </a:solidFill>
              </a:rPr>
              <a:t>minder </a:t>
            </a:r>
            <a:r>
              <a:rPr lang="en-US" dirty="0" err="1">
                <a:solidFill>
                  <a:schemeClr val="accent1"/>
                </a:solidFill>
              </a:rPr>
              <a:t>afstand</a:t>
            </a:r>
            <a:r>
              <a:rPr lang="en-US" dirty="0">
                <a:solidFill>
                  <a:schemeClr val="accent1"/>
                </a:solidFill>
              </a:rPr>
              <a:t> op </a:t>
            </a:r>
            <a:r>
              <a:rPr lang="en-US" dirty="0" err="1">
                <a:solidFill>
                  <a:schemeClr val="accent1"/>
                </a:solidFill>
              </a:rPr>
              <a:t>een</a:t>
            </a:r>
            <a:r>
              <a:rPr lang="en-US" dirty="0">
                <a:solidFill>
                  <a:schemeClr val="accent1"/>
                </a:solidFill>
              </a:rPr>
              <a:t> </a:t>
            </a:r>
            <a:r>
              <a:rPr lang="en-US" dirty="0" err="1">
                <a:solidFill>
                  <a:schemeClr val="accent1"/>
                </a:solidFill>
              </a:rPr>
              <a:t>dag</a:t>
            </a:r>
            <a:r>
              <a:rPr lang="en-US" dirty="0">
                <a:solidFill>
                  <a:schemeClr val="accent1"/>
                </a:solidFill>
              </a:rPr>
              <a:t> </a:t>
            </a:r>
            <a:br>
              <a:rPr lang="en-US" dirty="0">
                <a:solidFill>
                  <a:schemeClr val="accent1"/>
                </a:solidFill>
              </a:rPr>
            </a:br>
            <a:r>
              <a:rPr lang="en-US" sz="1400" dirty="0" err="1">
                <a:solidFill>
                  <a:schemeClr val="accent1"/>
                </a:solidFill>
              </a:rPr>
              <a:t>vanaf</a:t>
            </a:r>
            <a:r>
              <a:rPr lang="en-US" sz="1400" dirty="0">
                <a:solidFill>
                  <a:schemeClr val="accent1"/>
                </a:solidFill>
              </a:rPr>
              <a:t> 25 </a:t>
            </a:r>
            <a:r>
              <a:rPr lang="en-US" sz="1400" dirty="0" err="1">
                <a:solidFill>
                  <a:schemeClr val="accent1"/>
                </a:solidFill>
              </a:rPr>
              <a:t>jaar</a:t>
            </a:r>
            <a:r>
              <a:rPr lang="en-US" sz="1400" dirty="0">
                <a:solidFill>
                  <a:schemeClr val="accent1"/>
                </a:solidFill>
              </a:rPr>
              <a:t>, </a:t>
            </a:r>
            <a:r>
              <a:rPr lang="en-US" sz="1400" dirty="0" err="1">
                <a:solidFill>
                  <a:schemeClr val="accent1"/>
                </a:solidFill>
              </a:rPr>
              <a:t>grootste</a:t>
            </a:r>
            <a:r>
              <a:rPr lang="en-US" sz="1400" dirty="0">
                <a:solidFill>
                  <a:schemeClr val="accent1"/>
                </a:solidFill>
              </a:rPr>
              <a:t> </a:t>
            </a:r>
            <a:r>
              <a:rPr lang="en-US" sz="1400" dirty="0" err="1">
                <a:solidFill>
                  <a:schemeClr val="accent1"/>
                </a:solidFill>
              </a:rPr>
              <a:t>verschil</a:t>
            </a:r>
            <a:r>
              <a:rPr lang="en-US" sz="1400" dirty="0">
                <a:solidFill>
                  <a:schemeClr val="accent1"/>
                </a:solidFill>
              </a:rPr>
              <a:t> </a:t>
            </a:r>
            <a:r>
              <a:rPr lang="en-US" sz="1400" dirty="0" err="1">
                <a:solidFill>
                  <a:schemeClr val="accent1"/>
                </a:solidFill>
              </a:rPr>
              <a:t>tussen</a:t>
            </a:r>
            <a:r>
              <a:rPr lang="en-US" sz="1400" dirty="0">
                <a:solidFill>
                  <a:schemeClr val="accent1"/>
                </a:solidFill>
              </a:rPr>
              <a:t> 30 </a:t>
            </a:r>
            <a:r>
              <a:rPr lang="en-US" sz="1400" dirty="0" err="1">
                <a:solidFill>
                  <a:schemeClr val="accent1"/>
                </a:solidFill>
              </a:rPr>
              <a:t>en</a:t>
            </a:r>
            <a:r>
              <a:rPr lang="en-US" sz="1400" dirty="0">
                <a:solidFill>
                  <a:schemeClr val="accent1"/>
                </a:solidFill>
              </a:rPr>
              <a:t> 65 </a:t>
            </a:r>
            <a:r>
              <a:rPr lang="en-US" sz="1400" dirty="0" err="1">
                <a:solidFill>
                  <a:schemeClr val="accent1"/>
                </a:solidFill>
              </a:rPr>
              <a:t>jaar</a:t>
            </a:r>
            <a:endParaRPr lang="en-US" sz="1400" dirty="0">
              <a:solidFill>
                <a:schemeClr val="accent1"/>
              </a:solidFill>
            </a:endParaRPr>
          </a:p>
          <a:p>
            <a:endParaRPr lang="en-US" sz="1400" dirty="0">
              <a:solidFill>
                <a:schemeClr val="accent1"/>
              </a:solidFill>
            </a:endParaRPr>
          </a:p>
          <a:p>
            <a:endParaRPr lang="nl-NL" dirty="0"/>
          </a:p>
        </p:txBody>
      </p:sp>
      <p:sp>
        <p:nvSpPr>
          <p:cNvPr id="4" name="Tijdelijke aanduiding voor datum 3">
            <a:extLst>
              <a:ext uri="{FF2B5EF4-FFF2-40B4-BE49-F238E27FC236}">
                <a16:creationId xmlns:a16="http://schemas.microsoft.com/office/drawing/2014/main" id="{76940479-B42C-4B6A-B831-7FF657C19838}"/>
              </a:ext>
            </a:extLst>
          </p:cNvPr>
          <p:cNvSpPr>
            <a:spLocks noGrp="1"/>
          </p:cNvSpPr>
          <p:nvPr>
            <p:ph type="dt" sz="half" idx="10"/>
          </p:nvPr>
        </p:nvSpPr>
        <p:spPr/>
        <p:txBody>
          <a:bodyPr/>
          <a:lstStyle/>
          <a:p>
            <a:r>
              <a:rPr lang="nl-NL"/>
              <a:t>5 maart 2024</a:t>
            </a:r>
          </a:p>
        </p:txBody>
      </p:sp>
      <p:sp>
        <p:nvSpPr>
          <p:cNvPr id="5" name="Tijdelijke aanduiding voor voettekst 4">
            <a:extLst>
              <a:ext uri="{FF2B5EF4-FFF2-40B4-BE49-F238E27FC236}">
                <a16:creationId xmlns:a16="http://schemas.microsoft.com/office/drawing/2014/main" id="{1897BDD5-DFDA-4A76-B217-2F59F2F00BA8}"/>
              </a:ext>
            </a:extLst>
          </p:cNvPr>
          <p:cNvSpPr>
            <a:spLocks noGrp="1"/>
          </p:cNvSpPr>
          <p:nvPr>
            <p:ph type="ftr" sz="quarter" idx="11"/>
          </p:nvPr>
        </p:nvSpPr>
        <p:spPr/>
        <p:txBody>
          <a:bodyPr/>
          <a:lstStyle/>
          <a:p>
            <a:r>
              <a:rPr lang="nl-NL"/>
              <a:t>PLATOS 2024</a:t>
            </a:r>
          </a:p>
        </p:txBody>
      </p:sp>
      <p:sp>
        <p:nvSpPr>
          <p:cNvPr id="6" name="Tijdelijke aanduiding voor dianummer 5">
            <a:extLst>
              <a:ext uri="{FF2B5EF4-FFF2-40B4-BE49-F238E27FC236}">
                <a16:creationId xmlns:a16="http://schemas.microsoft.com/office/drawing/2014/main" id="{7E8DA4D8-3F50-45FE-884A-79D6DD0E2EE7}"/>
              </a:ext>
            </a:extLst>
          </p:cNvPr>
          <p:cNvSpPr>
            <a:spLocks noGrp="1"/>
          </p:cNvSpPr>
          <p:nvPr>
            <p:ph type="sldNum" sz="quarter" idx="4"/>
          </p:nvPr>
        </p:nvSpPr>
        <p:spPr/>
        <p:txBody>
          <a:bodyPr/>
          <a:lstStyle/>
          <a:p>
            <a:fld id="{30EB25C8-E9E3-4D25-B37F-35DF7D8D9C13}" type="slidenum">
              <a:rPr lang="nl-NL" smtClean="0"/>
              <a:pPr/>
              <a:t>6</a:t>
            </a:fld>
            <a:endParaRPr lang="nl-NL"/>
          </a:p>
        </p:txBody>
      </p:sp>
      <p:grpSp>
        <p:nvGrpSpPr>
          <p:cNvPr id="8" name="Groep 7">
            <a:extLst>
              <a:ext uri="{FF2B5EF4-FFF2-40B4-BE49-F238E27FC236}">
                <a16:creationId xmlns:a16="http://schemas.microsoft.com/office/drawing/2014/main" id="{B63800B6-9552-01BC-8DC5-11C044FE901F}"/>
              </a:ext>
            </a:extLst>
          </p:cNvPr>
          <p:cNvGrpSpPr/>
          <p:nvPr/>
        </p:nvGrpSpPr>
        <p:grpSpPr>
          <a:xfrm>
            <a:off x="9214438" y="2013370"/>
            <a:ext cx="2837046" cy="707886"/>
            <a:chOff x="1232046" y="1979005"/>
            <a:chExt cx="2837046" cy="707886"/>
          </a:xfrm>
        </p:grpSpPr>
        <p:sp>
          <p:nvSpPr>
            <p:cNvPr id="10" name="Rechthoek: afgeronde hoeken 9">
              <a:extLst>
                <a:ext uri="{FF2B5EF4-FFF2-40B4-BE49-F238E27FC236}">
                  <a16:creationId xmlns:a16="http://schemas.microsoft.com/office/drawing/2014/main" id="{AEB5215C-07B8-9450-CE60-37D53EC7C0E3}"/>
                </a:ext>
              </a:extLst>
            </p:cNvPr>
            <p:cNvSpPr/>
            <p:nvPr/>
          </p:nvSpPr>
          <p:spPr>
            <a:xfrm>
              <a:off x="1308097" y="2034881"/>
              <a:ext cx="2190176" cy="632131"/>
            </a:xfrm>
            <a:custGeom>
              <a:avLst/>
              <a:gdLst>
                <a:gd name="connsiteX0" fmla="*/ 0 w 2190176"/>
                <a:gd name="connsiteY0" fmla="*/ 105357 h 632131"/>
                <a:gd name="connsiteX1" fmla="*/ 105357 w 2190176"/>
                <a:gd name="connsiteY1" fmla="*/ 0 h 632131"/>
                <a:gd name="connsiteX2" fmla="*/ 620017 w 2190176"/>
                <a:gd name="connsiteY2" fmla="*/ 0 h 632131"/>
                <a:gd name="connsiteX3" fmla="*/ 1075293 w 2190176"/>
                <a:gd name="connsiteY3" fmla="*/ 0 h 632131"/>
                <a:gd name="connsiteX4" fmla="*/ 1609748 w 2190176"/>
                <a:gd name="connsiteY4" fmla="*/ 0 h 632131"/>
                <a:gd name="connsiteX5" fmla="*/ 2084819 w 2190176"/>
                <a:gd name="connsiteY5" fmla="*/ 0 h 632131"/>
                <a:gd name="connsiteX6" fmla="*/ 2190176 w 2190176"/>
                <a:gd name="connsiteY6" fmla="*/ 105357 h 632131"/>
                <a:gd name="connsiteX7" fmla="*/ 2190176 w 2190176"/>
                <a:gd name="connsiteY7" fmla="*/ 526774 h 632131"/>
                <a:gd name="connsiteX8" fmla="*/ 2084819 w 2190176"/>
                <a:gd name="connsiteY8" fmla="*/ 632131 h 632131"/>
                <a:gd name="connsiteX9" fmla="*/ 1550364 w 2190176"/>
                <a:gd name="connsiteY9" fmla="*/ 632131 h 632131"/>
                <a:gd name="connsiteX10" fmla="*/ 1035704 w 2190176"/>
                <a:gd name="connsiteY10" fmla="*/ 632131 h 632131"/>
                <a:gd name="connsiteX11" fmla="*/ 580428 w 2190176"/>
                <a:gd name="connsiteY11" fmla="*/ 632131 h 632131"/>
                <a:gd name="connsiteX12" fmla="*/ 105357 w 2190176"/>
                <a:gd name="connsiteY12" fmla="*/ 632131 h 632131"/>
                <a:gd name="connsiteX13" fmla="*/ 0 w 2190176"/>
                <a:gd name="connsiteY13" fmla="*/ 526774 h 632131"/>
                <a:gd name="connsiteX14" fmla="*/ 0 w 2190176"/>
                <a:gd name="connsiteY14" fmla="*/ 105357 h 63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176" h="632131" fill="none" extrusionOk="0">
                  <a:moveTo>
                    <a:pt x="0" y="105357"/>
                  </a:moveTo>
                  <a:cubicBezTo>
                    <a:pt x="-1549" y="44012"/>
                    <a:pt x="47952" y="-10580"/>
                    <a:pt x="105357" y="0"/>
                  </a:cubicBezTo>
                  <a:cubicBezTo>
                    <a:pt x="322929" y="-31296"/>
                    <a:pt x="475945" y="47582"/>
                    <a:pt x="620017" y="0"/>
                  </a:cubicBezTo>
                  <a:cubicBezTo>
                    <a:pt x="764089" y="-47582"/>
                    <a:pt x="873097" y="52705"/>
                    <a:pt x="1075293" y="0"/>
                  </a:cubicBezTo>
                  <a:cubicBezTo>
                    <a:pt x="1277489" y="-52705"/>
                    <a:pt x="1387769" y="41996"/>
                    <a:pt x="1609748" y="0"/>
                  </a:cubicBezTo>
                  <a:cubicBezTo>
                    <a:pt x="1831727" y="-41996"/>
                    <a:pt x="1979316" y="12310"/>
                    <a:pt x="2084819" y="0"/>
                  </a:cubicBezTo>
                  <a:cubicBezTo>
                    <a:pt x="2147639" y="9172"/>
                    <a:pt x="2178621" y="53264"/>
                    <a:pt x="2190176" y="105357"/>
                  </a:cubicBezTo>
                  <a:cubicBezTo>
                    <a:pt x="2207390" y="197853"/>
                    <a:pt x="2179806" y="377046"/>
                    <a:pt x="2190176" y="526774"/>
                  </a:cubicBezTo>
                  <a:cubicBezTo>
                    <a:pt x="2194683" y="571099"/>
                    <a:pt x="2148606" y="638186"/>
                    <a:pt x="2084819" y="632131"/>
                  </a:cubicBezTo>
                  <a:cubicBezTo>
                    <a:pt x="1869218" y="639198"/>
                    <a:pt x="1771928" y="609680"/>
                    <a:pt x="1550364" y="632131"/>
                  </a:cubicBezTo>
                  <a:cubicBezTo>
                    <a:pt x="1328801" y="654582"/>
                    <a:pt x="1233961" y="571485"/>
                    <a:pt x="1035704" y="632131"/>
                  </a:cubicBezTo>
                  <a:cubicBezTo>
                    <a:pt x="837447" y="692777"/>
                    <a:pt x="745567" y="611481"/>
                    <a:pt x="580428" y="632131"/>
                  </a:cubicBezTo>
                  <a:cubicBezTo>
                    <a:pt x="415289" y="652781"/>
                    <a:pt x="259136" y="620877"/>
                    <a:pt x="105357" y="632131"/>
                  </a:cubicBezTo>
                  <a:cubicBezTo>
                    <a:pt x="43287" y="636062"/>
                    <a:pt x="-3235" y="591885"/>
                    <a:pt x="0" y="526774"/>
                  </a:cubicBezTo>
                  <a:cubicBezTo>
                    <a:pt x="-44003" y="430814"/>
                    <a:pt x="46327" y="299601"/>
                    <a:pt x="0" y="105357"/>
                  </a:cubicBezTo>
                  <a:close/>
                </a:path>
                <a:path w="2190176" h="632131" stroke="0" extrusionOk="0">
                  <a:moveTo>
                    <a:pt x="0" y="105357"/>
                  </a:moveTo>
                  <a:cubicBezTo>
                    <a:pt x="-9502" y="41309"/>
                    <a:pt x="33242" y="5227"/>
                    <a:pt x="105357" y="0"/>
                  </a:cubicBezTo>
                  <a:cubicBezTo>
                    <a:pt x="239693" y="-30208"/>
                    <a:pt x="480784" y="62680"/>
                    <a:pt x="639812" y="0"/>
                  </a:cubicBezTo>
                  <a:cubicBezTo>
                    <a:pt x="798841" y="-62680"/>
                    <a:pt x="956583" y="51084"/>
                    <a:pt x="1114883" y="0"/>
                  </a:cubicBezTo>
                  <a:cubicBezTo>
                    <a:pt x="1273183" y="-51084"/>
                    <a:pt x="1378798" y="31654"/>
                    <a:pt x="1570159" y="0"/>
                  </a:cubicBezTo>
                  <a:cubicBezTo>
                    <a:pt x="1761520" y="-31654"/>
                    <a:pt x="1940046" y="24112"/>
                    <a:pt x="2084819" y="0"/>
                  </a:cubicBezTo>
                  <a:cubicBezTo>
                    <a:pt x="2150329" y="-15070"/>
                    <a:pt x="2173612" y="44633"/>
                    <a:pt x="2190176" y="105357"/>
                  </a:cubicBezTo>
                  <a:cubicBezTo>
                    <a:pt x="2214779" y="192919"/>
                    <a:pt x="2159481" y="425023"/>
                    <a:pt x="2190176" y="526774"/>
                  </a:cubicBezTo>
                  <a:cubicBezTo>
                    <a:pt x="2181707" y="598971"/>
                    <a:pt x="2141529" y="630418"/>
                    <a:pt x="2084819" y="632131"/>
                  </a:cubicBezTo>
                  <a:cubicBezTo>
                    <a:pt x="1992411" y="676565"/>
                    <a:pt x="1785028" y="607972"/>
                    <a:pt x="1629543" y="632131"/>
                  </a:cubicBezTo>
                  <a:cubicBezTo>
                    <a:pt x="1474058" y="656290"/>
                    <a:pt x="1258353" y="631710"/>
                    <a:pt x="1134677" y="632131"/>
                  </a:cubicBezTo>
                  <a:cubicBezTo>
                    <a:pt x="1011001" y="632552"/>
                    <a:pt x="855959" y="576693"/>
                    <a:pt x="659606" y="632131"/>
                  </a:cubicBezTo>
                  <a:cubicBezTo>
                    <a:pt x="463253" y="687569"/>
                    <a:pt x="316027" y="578859"/>
                    <a:pt x="105357" y="632131"/>
                  </a:cubicBezTo>
                  <a:cubicBezTo>
                    <a:pt x="50900" y="627501"/>
                    <a:pt x="-12666" y="580065"/>
                    <a:pt x="0" y="526774"/>
                  </a:cubicBezTo>
                  <a:cubicBezTo>
                    <a:pt x="-1160" y="378248"/>
                    <a:pt x="49182" y="232766"/>
                    <a:pt x="0" y="10535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err="1"/>
            </a:p>
          </p:txBody>
        </p:sp>
        <p:sp>
          <p:nvSpPr>
            <p:cNvPr id="11" name="Rechthoek 10">
              <a:extLst>
                <a:ext uri="{FF2B5EF4-FFF2-40B4-BE49-F238E27FC236}">
                  <a16:creationId xmlns:a16="http://schemas.microsoft.com/office/drawing/2014/main" id="{8DE940B3-6352-6E58-E377-7B5EF7B1D9CF}"/>
                </a:ext>
              </a:extLst>
            </p:cNvPr>
            <p:cNvSpPr/>
            <p:nvPr/>
          </p:nvSpPr>
          <p:spPr>
            <a:xfrm>
              <a:off x="1232046" y="1979005"/>
              <a:ext cx="1295547" cy="707886"/>
            </a:xfrm>
            <a:prstGeom prst="rect">
              <a:avLst/>
            </a:prstGeom>
            <a:noFill/>
          </p:spPr>
          <p:txBody>
            <a:bodyPr wrap="square" lIns="91440" tIns="45720" rIns="91440" bIns="45720">
              <a:spAutoFit/>
            </a:bodyPr>
            <a:lstStyle/>
            <a:p>
              <a:pPr algn="ctr"/>
              <a:r>
                <a:rPr lang="nl-NL" sz="4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KM </a:t>
              </a:r>
            </a:p>
          </p:txBody>
        </p:sp>
        <p:sp>
          <p:nvSpPr>
            <p:cNvPr id="12" name="Tekstvak 11">
              <a:extLst>
                <a:ext uri="{FF2B5EF4-FFF2-40B4-BE49-F238E27FC236}">
                  <a16:creationId xmlns:a16="http://schemas.microsoft.com/office/drawing/2014/main" id="{3E1B17DC-DE23-24AA-DDDF-46768FA9AE4D}"/>
                </a:ext>
              </a:extLst>
            </p:cNvPr>
            <p:cNvSpPr txBox="1"/>
            <p:nvPr/>
          </p:nvSpPr>
          <p:spPr>
            <a:xfrm>
              <a:off x="2395321" y="2128670"/>
              <a:ext cx="1673771" cy="461665"/>
            </a:xfrm>
            <a:prstGeom prst="rect">
              <a:avLst/>
            </a:prstGeom>
            <a:noFill/>
          </p:spPr>
          <p:txBody>
            <a:bodyPr wrap="square" rtlCol="0">
              <a:spAutoFit/>
            </a:bodyPr>
            <a:lstStyle/>
            <a:p>
              <a:r>
                <a:rPr lang="en-US" sz="1200">
                  <a:latin typeface="Ink Free" panose="03080402000500000000" pitchFamily="66" charset="0"/>
                  <a:cs typeface="Dreaming Outloud Script Pro" panose="020F0502020204030204" pitchFamily="66" charset="0"/>
                </a:rPr>
                <a:t>gemiddelde</a:t>
              </a:r>
            </a:p>
            <a:p>
              <a:r>
                <a:rPr lang="en-US" sz="1200" b="1">
                  <a:latin typeface="Ink Free" panose="03080402000500000000" pitchFamily="66" charset="0"/>
                  <a:cs typeface="Dreaming Outloud Script Pro" panose="020F0502020204030204" pitchFamily="66" charset="0"/>
                </a:rPr>
                <a:t>afstand</a:t>
              </a:r>
            </a:p>
          </p:txBody>
        </p:sp>
      </p:grpSp>
    </p:spTree>
    <p:extLst>
      <p:ext uri="{BB962C8B-B14F-4D97-AF65-F5344CB8AC3E}">
        <p14:creationId xmlns:p14="http://schemas.microsoft.com/office/powerpoint/2010/main" val="287402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Tijdelijke aanduiding voor inhoud 17" descr="Afbeelding met tekst, lijn, Perceel, schermopname&#10;&#10;Automatisch gegenereerde beschrijving">
            <a:extLst>
              <a:ext uri="{FF2B5EF4-FFF2-40B4-BE49-F238E27FC236}">
                <a16:creationId xmlns:a16="http://schemas.microsoft.com/office/drawing/2014/main" id="{5298CB58-0EB0-C095-0AF1-1ED87D4A6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194" y="2023529"/>
            <a:ext cx="5170487" cy="3619341"/>
          </a:xfrm>
          <a:prstGeom prst="rect">
            <a:avLst/>
          </a:prstGeom>
        </p:spPr>
      </p:pic>
      <p:sp>
        <p:nvSpPr>
          <p:cNvPr id="2" name="Titel 1">
            <a:extLst>
              <a:ext uri="{FF2B5EF4-FFF2-40B4-BE49-F238E27FC236}">
                <a16:creationId xmlns:a16="http://schemas.microsoft.com/office/drawing/2014/main" id="{5813FC8F-9579-46B3-8E99-CCF0F4EBDF7A}"/>
              </a:ext>
            </a:extLst>
          </p:cNvPr>
          <p:cNvSpPr>
            <a:spLocks noGrp="1"/>
          </p:cNvSpPr>
          <p:nvPr>
            <p:ph type="title"/>
          </p:nvPr>
        </p:nvSpPr>
        <p:spPr/>
        <p:txBody>
          <a:bodyPr/>
          <a:lstStyle/>
          <a:p>
            <a:r>
              <a:rPr lang="en-US" dirty="0" err="1"/>
              <a:t>Verschillen</a:t>
            </a:r>
            <a:r>
              <a:rPr lang="en-US" dirty="0"/>
              <a:t> </a:t>
            </a:r>
            <a:r>
              <a:rPr lang="en-US" dirty="0" err="1"/>
              <a:t>mannen</a:t>
            </a:r>
            <a:r>
              <a:rPr lang="en-US" dirty="0"/>
              <a:t> </a:t>
            </a:r>
            <a:r>
              <a:rPr lang="en-US" dirty="0" err="1"/>
              <a:t>en</a:t>
            </a:r>
            <a:r>
              <a:rPr lang="en-US" dirty="0"/>
              <a:t> </a:t>
            </a:r>
            <a:r>
              <a:rPr lang="en-US" dirty="0" err="1"/>
              <a:t>vrouwen</a:t>
            </a:r>
            <a:endParaRPr lang="nl-NL" dirty="0"/>
          </a:p>
        </p:txBody>
      </p:sp>
      <p:sp>
        <p:nvSpPr>
          <p:cNvPr id="3" name="Tijdelijke aanduiding voor inhoud 2">
            <a:extLst>
              <a:ext uri="{FF2B5EF4-FFF2-40B4-BE49-F238E27FC236}">
                <a16:creationId xmlns:a16="http://schemas.microsoft.com/office/drawing/2014/main" id="{4EBD1D55-FCBE-4BC5-B33A-059064C623D6}"/>
              </a:ext>
            </a:extLst>
          </p:cNvPr>
          <p:cNvSpPr>
            <a:spLocks noGrp="1"/>
          </p:cNvSpPr>
          <p:nvPr>
            <p:ph idx="1"/>
          </p:nvPr>
        </p:nvSpPr>
        <p:spPr/>
        <p:txBody>
          <a:bodyPr/>
          <a:lstStyle/>
          <a:p>
            <a:r>
              <a:rPr lang="en-US" err="1"/>
              <a:t>Vrouwen</a:t>
            </a:r>
            <a:r>
              <a:rPr lang="en-US"/>
              <a:t> </a:t>
            </a:r>
            <a:r>
              <a:rPr lang="en-US" err="1"/>
              <a:t>maken</a:t>
            </a:r>
            <a:r>
              <a:rPr lang="en-US"/>
              <a:t> </a:t>
            </a:r>
            <a:r>
              <a:rPr lang="en-US" err="1"/>
              <a:t>t.o.v</a:t>
            </a:r>
            <a:r>
              <a:rPr lang="en-US"/>
              <a:t>. </a:t>
            </a:r>
            <a:r>
              <a:rPr lang="en-US" err="1"/>
              <a:t>mannen</a:t>
            </a:r>
            <a:r>
              <a:rPr lang="en-US"/>
              <a:t>:</a:t>
            </a:r>
          </a:p>
          <a:p>
            <a:pPr marL="342900" indent="-342900">
              <a:buFont typeface="Arial" panose="020B0604020202020204" pitchFamily="34" charset="0"/>
              <a:buChar char="•"/>
            </a:pPr>
            <a:r>
              <a:rPr lang="en-US"/>
              <a:t>minder afstand op </a:t>
            </a:r>
            <a:r>
              <a:rPr lang="en-US" err="1"/>
              <a:t>een</a:t>
            </a:r>
            <a:r>
              <a:rPr lang="en-US"/>
              <a:t> </a:t>
            </a:r>
            <a:r>
              <a:rPr lang="en-US" err="1"/>
              <a:t>dag</a:t>
            </a:r>
            <a:r>
              <a:rPr lang="en-US"/>
              <a:t> </a:t>
            </a:r>
            <a:br>
              <a:rPr lang="en-US"/>
            </a:br>
            <a:r>
              <a:rPr lang="en-US" sz="1400" err="1"/>
              <a:t>vanaf</a:t>
            </a:r>
            <a:r>
              <a:rPr lang="en-US" sz="1400"/>
              <a:t> 25 </a:t>
            </a:r>
            <a:r>
              <a:rPr lang="en-US" sz="1400" err="1"/>
              <a:t>jaar</a:t>
            </a:r>
            <a:r>
              <a:rPr lang="en-US" sz="1400"/>
              <a:t>, </a:t>
            </a:r>
            <a:r>
              <a:rPr lang="en-US" sz="1400" err="1"/>
              <a:t>grootste</a:t>
            </a:r>
            <a:r>
              <a:rPr lang="en-US" sz="1400"/>
              <a:t> </a:t>
            </a:r>
            <a:r>
              <a:rPr lang="en-US" sz="1400" err="1"/>
              <a:t>verschil</a:t>
            </a:r>
            <a:r>
              <a:rPr lang="en-US" sz="1400"/>
              <a:t> </a:t>
            </a:r>
            <a:r>
              <a:rPr lang="en-US" sz="1400" err="1"/>
              <a:t>tussen</a:t>
            </a:r>
            <a:r>
              <a:rPr lang="en-US" sz="1400"/>
              <a:t> 30 </a:t>
            </a:r>
            <a:r>
              <a:rPr lang="en-US" sz="1400" err="1"/>
              <a:t>en</a:t>
            </a:r>
            <a:r>
              <a:rPr lang="en-US" sz="1400"/>
              <a:t> 65 </a:t>
            </a:r>
            <a:r>
              <a:rPr lang="en-US" sz="1400" err="1"/>
              <a:t>jaar</a:t>
            </a:r>
            <a:endParaRPr lang="en-US" sz="1400"/>
          </a:p>
          <a:p>
            <a:pPr marL="342900" indent="-342900">
              <a:buFont typeface="Arial" panose="020B0604020202020204" pitchFamily="34" charset="0"/>
              <a:buChar char="•"/>
            </a:pPr>
            <a:r>
              <a:rPr lang="en-US" err="1">
                <a:solidFill>
                  <a:schemeClr val="accent1"/>
                </a:solidFill>
              </a:rPr>
              <a:t>meer</a:t>
            </a:r>
            <a:r>
              <a:rPr lang="en-US">
                <a:solidFill>
                  <a:schemeClr val="accent1"/>
                </a:solidFill>
              </a:rPr>
              <a:t> verplaatsingen op </a:t>
            </a:r>
            <a:r>
              <a:rPr lang="en-US" err="1">
                <a:solidFill>
                  <a:schemeClr val="accent1"/>
                </a:solidFill>
              </a:rPr>
              <a:t>een</a:t>
            </a:r>
            <a:r>
              <a:rPr lang="en-US">
                <a:solidFill>
                  <a:schemeClr val="accent1"/>
                </a:solidFill>
              </a:rPr>
              <a:t> </a:t>
            </a:r>
            <a:r>
              <a:rPr lang="en-US" err="1">
                <a:solidFill>
                  <a:schemeClr val="accent1"/>
                </a:solidFill>
              </a:rPr>
              <a:t>dag</a:t>
            </a:r>
            <a:br>
              <a:rPr lang="en-US">
                <a:solidFill>
                  <a:schemeClr val="accent1"/>
                </a:solidFill>
              </a:rPr>
            </a:br>
            <a:r>
              <a:rPr lang="en-US" sz="1400" err="1">
                <a:solidFill>
                  <a:schemeClr val="accent1"/>
                </a:solidFill>
              </a:rPr>
              <a:t>tussen</a:t>
            </a:r>
            <a:r>
              <a:rPr lang="en-US" sz="1400">
                <a:solidFill>
                  <a:schemeClr val="accent1"/>
                </a:solidFill>
              </a:rPr>
              <a:t> 20 </a:t>
            </a:r>
            <a:r>
              <a:rPr lang="en-US" sz="1400" err="1">
                <a:solidFill>
                  <a:schemeClr val="accent1"/>
                </a:solidFill>
              </a:rPr>
              <a:t>en</a:t>
            </a:r>
            <a:r>
              <a:rPr lang="en-US" sz="1400">
                <a:solidFill>
                  <a:schemeClr val="accent1"/>
                </a:solidFill>
              </a:rPr>
              <a:t> 60 </a:t>
            </a:r>
            <a:r>
              <a:rPr lang="en-US" sz="1400" err="1">
                <a:solidFill>
                  <a:schemeClr val="accent1"/>
                </a:solidFill>
              </a:rPr>
              <a:t>jaar</a:t>
            </a:r>
            <a:endParaRPr lang="en-US" sz="1400">
              <a:solidFill>
                <a:schemeClr val="accent1"/>
              </a:solidFill>
            </a:endParaRPr>
          </a:p>
          <a:p>
            <a:endParaRPr lang="nl-NL"/>
          </a:p>
        </p:txBody>
      </p:sp>
      <p:sp>
        <p:nvSpPr>
          <p:cNvPr id="4" name="Tijdelijke aanduiding voor datum 3">
            <a:extLst>
              <a:ext uri="{FF2B5EF4-FFF2-40B4-BE49-F238E27FC236}">
                <a16:creationId xmlns:a16="http://schemas.microsoft.com/office/drawing/2014/main" id="{76940479-B42C-4B6A-B831-7FF657C19838}"/>
              </a:ext>
            </a:extLst>
          </p:cNvPr>
          <p:cNvSpPr>
            <a:spLocks noGrp="1"/>
          </p:cNvSpPr>
          <p:nvPr>
            <p:ph type="dt" sz="half" idx="10"/>
          </p:nvPr>
        </p:nvSpPr>
        <p:spPr/>
        <p:txBody>
          <a:bodyPr/>
          <a:lstStyle/>
          <a:p>
            <a:r>
              <a:rPr lang="nl-NL"/>
              <a:t>5 maart 2024</a:t>
            </a:r>
          </a:p>
        </p:txBody>
      </p:sp>
      <p:sp>
        <p:nvSpPr>
          <p:cNvPr id="5" name="Tijdelijke aanduiding voor voettekst 4">
            <a:extLst>
              <a:ext uri="{FF2B5EF4-FFF2-40B4-BE49-F238E27FC236}">
                <a16:creationId xmlns:a16="http://schemas.microsoft.com/office/drawing/2014/main" id="{1897BDD5-DFDA-4A76-B217-2F59F2F00BA8}"/>
              </a:ext>
            </a:extLst>
          </p:cNvPr>
          <p:cNvSpPr>
            <a:spLocks noGrp="1"/>
          </p:cNvSpPr>
          <p:nvPr>
            <p:ph type="ftr" sz="quarter" idx="11"/>
          </p:nvPr>
        </p:nvSpPr>
        <p:spPr/>
        <p:txBody>
          <a:bodyPr/>
          <a:lstStyle/>
          <a:p>
            <a:r>
              <a:rPr lang="nl-NL"/>
              <a:t>PLATOS 2024</a:t>
            </a:r>
          </a:p>
        </p:txBody>
      </p:sp>
      <p:sp>
        <p:nvSpPr>
          <p:cNvPr id="6" name="Tijdelijke aanduiding voor dianummer 5">
            <a:extLst>
              <a:ext uri="{FF2B5EF4-FFF2-40B4-BE49-F238E27FC236}">
                <a16:creationId xmlns:a16="http://schemas.microsoft.com/office/drawing/2014/main" id="{7E8DA4D8-3F50-45FE-884A-79D6DD0E2EE7}"/>
              </a:ext>
            </a:extLst>
          </p:cNvPr>
          <p:cNvSpPr>
            <a:spLocks noGrp="1"/>
          </p:cNvSpPr>
          <p:nvPr>
            <p:ph type="sldNum" sz="quarter" idx="4"/>
          </p:nvPr>
        </p:nvSpPr>
        <p:spPr/>
        <p:txBody>
          <a:bodyPr/>
          <a:lstStyle/>
          <a:p>
            <a:fld id="{30EB25C8-E9E3-4D25-B37F-35DF7D8D9C13}" type="slidenum">
              <a:rPr lang="nl-NL" smtClean="0"/>
              <a:pPr/>
              <a:t>7</a:t>
            </a:fld>
            <a:endParaRPr lang="nl-NL"/>
          </a:p>
        </p:txBody>
      </p:sp>
      <p:grpSp>
        <p:nvGrpSpPr>
          <p:cNvPr id="8" name="Groep 7">
            <a:extLst>
              <a:ext uri="{FF2B5EF4-FFF2-40B4-BE49-F238E27FC236}">
                <a16:creationId xmlns:a16="http://schemas.microsoft.com/office/drawing/2014/main" id="{318EFEE6-9099-0259-D8FF-059C12C2816E}"/>
              </a:ext>
            </a:extLst>
          </p:cNvPr>
          <p:cNvGrpSpPr/>
          <p:nvPr/>
        </p:nvGrpSpPr>
        <p:grpSpPr>
          <a:xfrm>
            <a:off x="9486669" y="1874880"/>
            <a:ext cx="2292583" cy="1015663"/>
            <a:chOff x="2716859" y="2569759"/>
            <a:chExt cx="2292583" cy="1015663"/>
          </a:xfrm>
        </p:grpSpPr>
        <p:grpSp>
          <p:nvGrpSpPr>
            <p:cNvPr id="9" name="Groep 8">
              <a:extLst>
                <a:ext uri="{FF2B5EF4-FFF2-40B4-BE49-F238E27FC236}">
                  <a16:creationId xmlns:a16="http://schemas.microsoft.com/office/drawing/2014/main" id="{6720A503-26DA-EC34-EDC3-85555C6BAB4A}"/>
                </a:ext>
              </a:extLst>
            </p:cNvPr>
            <p:cNvGrpSpPr/>
            <p:nvPr/>
          </p:nvGrpSpPr>
          <p:grpSpPr>
            <a:xfrm>
              <a:off x="2819265" y="2756086"/>
              <a:ext cx="2190177" cy="664299"/>
              <a:chOff x="1342408" y="2764701"/>
              <a:chExt cx="2190177" cy="664299"/>
            </a:xfrm>
          </p:grpSpPr>
          <p:sp>
            <p:nvSpPr>
              <p:cNvPr id="12" name="Rechthoek: afgeronde hoeken 11">
                <a:extLst>
                  <a:ext uri="{FF2B5EF4-FFF2-40B4-BE49-F238E27FC236}">
                    <a16:creationId xmlns:a16="http://schemas.microsoft.com/office/drawing/2014/main" id="{B41A50BB-C1BA-CA31-2319-3C0B29CC893B}"/>
                  </a:ext>
                </a:extLst>
              </p:cNvPr>
              <p:cNvSpPr/>
              <p:nvPr/>
            </p:nvSpPr>
            <p:spPr>
              <a:xfrm>
                <a:off x="1342408" y="2764701"/>
                <a:ext cx="2190177" cy="664299"/>
              </a:xfrm>
              <a:custGeom>
                <a:avLst/>
                <a:gdLst>
                  <a:gd name="connsiteX0" fmla="*/ 0 w 2190177"/>
                  <a:gd name="connsiteY0" fmla="*/ 110719 h 664299"/>
                  <a:gd name="connsiteX1" fmla="*/ 110719 w 2190177"/>
                  <a:gd name="connsiteY1" fmla="*/ 0 h 664299"/>
                  <a:gd name="connsiteX2" fmla="*/ 622591 w 2190177"/>
                  <a:gd name="connsiteY2" fmla="*/ 0 h 664299"/>
                  <a:gd name="connsiteX3" fmla="*/ 1075401 w 2190177"/>
                  <a:gd name="connsiteY3" fmla="*/ 0 h 664299"/>
                  <a:gd name="connsiteX4" fmla="*/ 1606961 w 2190177"/>
                  <a:gd name="connsiteY4" fmla="*/ 0 h 664299"/>
                  <a:gd name="connsiteX5" fmla="*/ 2079458 w 2190177"/>
                  <a:gd name="connsiteY5" fmla="*/ 0 h 664299"/>
                  <a:gd name="connsiteX6" fmla="*/ 2190177 w 2190177"/>
                  <a:gd name="connsiteY6" fmla="*/ 110719 h 664299"/>
                  <a:gd name="connsiteX7" fmla="*/ 2190177 w 2190177"/>
                  <a:gd name="connsiteY7" fmla="*/ 553580 h 664299"/>
                  <a:gd name="connsiteX8" fmla="*/ 2079458 w 2190177"/>
                  <a:gd name="connsiteY8" fmla="*/ 664299 h 664299"/>
                  <a:gd name="connsiteX9" fmla="*/ 1547898 w 2190177"/>
                  <a:gd name="connsiteY9" fmla="*/ 664299 h 664299"/>
                  <a:gd name="connsiteX10" fmla="*/ 1036026 w 2190177"/>
                  <a:gd name="connsiteY10" fmla="*/ 664299 h 664299"/>
                  <a:gd name="connsiteX11" fmla="*/ 583216 w 2190177"/>
                  <a:gd name="connsiteY11" fmla="*/ 664299 h 664299"/>
                  <a:gd name="connsiteX12" fmla="*/ 110719 w 2190177"/>
                  <a:gd name="connsiteY12" fmla="*/ 664299 h 664299"/>
                  <a:gd name="connsiteX13" fmla="*/ 0 w 2190177"/>
                  <a:gd name="connsiteY13" fmla="*/ 553580 h 664299"/>
                  <a:gd name="connsiteX14" fmla="*/ 0 w 2190177"/>
                  <a:gd name="connsiteY14" fmla="*/ 110719 h 66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177" h="664299" fill="none" extrusionOk="0">
                    <a:moveTo>
                      <a:pt x="0" y="110719"/>
                    </a:moveTo>
                    <a:cubicBezTo>
                      <a:pt x="-765" y="48011"/>
                      <a:pt x="50686" y="-15076"/>
                      <a:pt x="110719" y="0"/>
                    </a:cubicBezTo>
                    <a:cubicBezTo>
                      <a:pt x="252140" y="-56244"/>
                      <a:pt x="374879" y="10358"/>
                      <a:pt x="622591" y="0"/>
                    </a:cubicBezTo>
                    <a:cubicBezTo>
                      <a:pt x="870303" y="-10358"/>
                      <a:pt x="875053" y="10115"/>
                      <a:pt x="1075401" y="0"/>
                    </a:cubicBezTo>
                    <a:cubicBezTo>
                      <a:pt x="1275749" y="-10115"/>
                      <a:pt x="1455538" y="30699"/>
                      <a:pt x="1606961" y="0"/>
                    </a:cubicBezTo>
                    <a:cubicBezTo>
                      <a:pt x="1758384" y="-30699"/>
                      <a:pt x="1975165" y="47199"/>
                      <a:pt x="2079458" y="0"/>
                    </a:cubicBezTo>
                    <a:cubicBezTo>
                      <a:pt x="2148172" y="14981"/>
                      <a:pt x="2188065" y="50685"/>
                      <a:pt x="2190177" y="110719"/>
                    </a:cubicBezTo>
                    <a:cubicBezTo>
                      <a:pt x="2211393" y="295782"/>
                      <a:pt x="2186653" y="464188"/>
                      <a:pt x="2190177" y="553580"/>
                    </a:cubicBezTo>
                    <a:cubicBezTo>
                      <a:pt x="2195087" y="599627"/>
                      <a:pt x="2148077" y="672377"/>
                      <a:pt x="2079458" y="664299"/>
                    </a:cubicBezTo>
                    <a:cubicBezTo>
                      <a:pt x="1962588" y="671162"/>
                      <a:pt x="1750172" y="638265"/>
                      <a:pt x="1547898" y="664299"/>
                    </a:cubicBezTo>
                    <a:cubicBezTo>
                      <a:pt x="1345624" y="690333"/>
                      <a:pt x="1176174" y="650468"/>
                      <a:pt x="1036026" y="664299"/>
                    </a:cubicBezTo>
                    <a:cubicBezTo>
                      <a:pt x="895878" y="678130"/>
                      <a:pt x="797551" y="645365"/>
                      <a:pt x="583216" y="664299"/>
                    </a:cubicBezTo>
                    <a:cubicBezTo>
                      <a:pt x="368881" y="683233"/>
                      <a:pt x="297470" y="620213"/>
                      <a:pt x="110719" y="664299"/>
                    </a:cubicBezTo>
                    <a:cubicBezTo>
                      <a:pt x="37873" y="676140"/>
                      <a:pt x="-5216" y="625889"/>
                      <a:pt x="0" y="553580"/>
                    </a:cubicBezTo>
                    <a:cubicBezTo>
                      <a:pt x="-36212" y="350668"/>
                      <a:pt x="50698" y="277714"/>
                      <a:pt x="0" y="110719"/>
                    </a:cubicBezTo>
                    <a:close/>
                  </a:path>
                  <a:path w="2190177" h="664299" stroke="0" extrusionOk="0">
                    <a:moveTo>
                      <a:pt x="0" y="110719"/>
                    </a:moveTo>
                    <a:cubicBezTo>
                      <a:pt x="-8386" y="44399"/>
                      <a:pt x="46062" y="1317"/>
                      <a:pt x="110719" y="0"/>
                    </a:cubicBezTo>
                    <a:cubicBezTo>
                      <a:pt x="357865" y="-41940"/>
                      <a:pt x="437961" y="45879"/>
                      <a:pt x="642279" y="0"/>
                    </a:cubicBezTo>
                    <a:cubicBezTo>
                      <a:pt x="846597" y="-45879"/>
                      <a:pt x="924054" y="34188"/>
                      <a:pt x="1114776" y="0"/>
                    </a:cubicBezTo>
                    <a:cubicBezTo>
                      <a:pt x="1305498" y="-34188"/>
                      <a:pt x="1435162" y="6476"/>
                      <a:pt x="1567586" y="0"/>
                    </a:cubicBezTo>
                    <a:cubicBezTo>
                      <a:pt x="1700010" y="-6476"/>
                      <a:pt x="1857164" y="6369"/>
                      <a:pt x="2079458" y="0"/>
                    </a:cubicBezTo>
                    <a:cubicBezTo>
                      <a:pt x="2144485" y="-7983"/>
                      <a:pt x="2173132" y="46961"/>
                      <a:pt x="2190177" y="110719"/>
                    </a:cubicBezTo>
                    <a:cubicBezTo>
                      <a:pt x="2213580" y="294013"/>
                      <a:pt x="2182348" y="409777"/>
                      <a:pt x="2190177" y="553580"/>
                    </a:cubicBezTo>
                    <a:cubicBezTo>
                      <a:pt x="2186460" y="620876"/>
                      <a:pt x="2131830" y="654120"/>
                      <a:pt x="2079458" y="664299"/>
                    </a:cubicBezTo>
                    <a:cubicBezTo>
                      <a:pt x="1967777" y="707266"/>
                      <a:pt x="1785924" y="641699"/>
                      <a:pt x="1626648" y="664299"/>
                    </a:cubicBezTo>
                    <a:cubicBezTo>
                      <a:pt x="1467372" y="686899"/>
                      <a:pt x="1304462" y="642074"/>
                      <a:pt x="1134463" y="664299"/>
                    </a:cubicBezTo>
                    <a:cubicBezTo>
                      <a:pt x="964464" y="686524"/>
                      <a:pt x="878855" y="631265"/>
                      <a:pt x="661966" y="664299"/>
                    </a:cubicBezTo>
                    <a:cubicBezTo>
                      <a:pt x="445077" y="697333"/>
                      <a:pt x="376301" y="626754"/>
                      <a:pt x="110719" y="664299"/>
                    </a:cubicBezTo>
                    <a:cubicBezTo>
                      <a:pt x="59022" y="652567"/>
                      <a:pt x="-10222" y="610776"/>
                      <a:pt x="0" y="553580"/>
                    </a:cubicBezTo>
                    <a:cubicBezTo>
                      <a:pt x="-4403" y="415070"/>
                      <a:pt x="21450" y="246429"/>
                      <a:pt x="0" y="11071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err="1"/>
              </a:p>
            </p:txBody>
          </p:sp>
          <p:sp>
            <p:nvSpPr>
              <p:cNvPr id="13" name="Tekstvak 12">
                <a:extLst>
                  <a:ext uri="{FF2B5EF4-FFF2-40B4-BE49-F238E27FC236}">
                    <a16:creationId xmlns:a16="http://schemas.microsoft.com/office/drawing/2014/main" id="{82F864C5-BE10-0297-CD5F-51FBCDE46C7E}"/>
                  </a:ext>
                </a:extLst>
              </p:cNvPr>
              <p:cNvSpPr txBox="1"/>
              <p:nvPr/>
            </p:nvSpPr>
            <p:spPr>
              <a:xfrm>
                <a:off x="2047927" y="2847053"/>
                <a:ext cx="1303064" cy="461665"/>
              </a:xfrm>
              <a:prstGeom prst="rect">
                <a:avLst/>
              </a:prstGeom>
              <a:noFill/>
            </p:spPr>
            <p:txBody>
              <a:bodyPr wrap="square" rtlCol="0">
                <a:spAutoFit/>
              </a:bodyPr>
              <a:lstStyle/>
              <a:p>
                <a:r>
                  <a:rPr lang="en-US" sz="1200">
                    <a:latin typeface="Ink Free" panose="03080402000500000000" pitchFamily="66" charset="0"/>
                  </a:rPr>
                  <a:t>gemiddeld aantal </a:t>
                </a:r>
                <a:r>
                  <a:rPr lang="en-US" sz="1200" b="1">
                    <a:latin typeface="Ink Free" panose="03080402000500000000" pitchFamily="66" charset="0"/>
                  </a:rPr>
                  <a:t>verplaatsingen </a:t>
                </a:r>
              </a:p>
            </p:txBody>
          </p:sp>
        </p:grpSp>
        <p:sp>
          <p:nvSpPr>
            <p:cNvPr id="11" name="Rechthoek 10">
              <a:extLst>
                <a:ext uri="{FF2B5EF4-FFF2-40B4-BE49-F238E27FC236}">
                  <a16:creationId xmlns:a16="http://schemas.microsoft.com/office/drawing/2014/main" id="{511A457A-7422-A754-4629-7F0486C3A9E5}"/>
                </a:ext>
              </a:extLst>
            </p:cNvPr>
            <p:cNvSpPr/>
            <p:nvPr/>
          </p:nvSpPr>
          <p:spPr>
            <a:xfrm>
              <a:off x="2716859" y="2569759"/>
              <a:ext cx="1034125" cy="1015663"/>
            </a:xfrm>
            <a:prstGeom prst="rect">
              <a:avLst/>
            </a:prstGeom>
            <a:noFill/>
          </p:spPr>
          <p:txBody>
            <a:bodyPr wrap="square" lIns="91440" tIns="45720" rIns="91440" bIns="45720">
              <a:spAutoFit/>
            </a:bodyPr>
            <a:lstStyle/>
            <a:p>
              <a:pPr algn="ctr"/>
              <a:r>
                <a:rPr lang="nl-NL" sz="6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grpSp>
    </p:spTree>
    <p:extLst>
      <p:ext uri="{BB962C8B-B14F-4D97-AF65-F5344CB8AC3E}">
        <p14:creationId xmlns:p14="http://schemas.microsoft.com/office/powerpoint/2010/main" val="209233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Tijdelijke aanduiding voor inhoud 9" descr="Afbeelding met tekst, lijn, diagram, Perceel&#10;&#10;Automatisch gegenereerde beschrijving">
            <a:extLst>
              <a:ext uri="{FF2B5EF4-FFF2-40B4-BE49-F238E27FC236}">
                <a16:creationId xmlns:a16="http://schemas.microsoft.com/office/drawing/2014/main" id="{F32CBDC7-2122-A0B9-4A08-A70980047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474" y="2022895"/>
            <a:ext cx="5170487" cy="3619341"/>
          </a:xfrm>
          <a:prstGeom prst="rect">
            <a:avLst/>
          </a:prstGeom>
        </p:spPr>
      </p:pic>
      <p:sp>
        <p:nvSpPr>
          <p:cNvPr id="2" name="Titel 1">
            <a:extLst>
              <a:ext uri="{FF2B5EF4-FFF2-40B4-BE49-F238E27FC236}">
                <a16:creationId xmlns:a16="http://schemas.microsoft.com/office/drawing/2014/main" id="{5813FC8F-9579-46B3-8E99-CCF0F4EBDF7A}"/>
              </a:ext>
            </a:extLst>
          </p:cNvPr>
          <p:cNvSpPr>
            <a:spLocks noGrp="1"/>
          </p:cNvSpPr>
          <p:nvPr>
            <p:ph type="title"/>
          </p:nvPr>
        </p:nvSpPr>
        <p:spPr/>
        <p:txBody>
          <a:bodyPr/>
          <a:lstStyle/>
          <a:p>
            <a:r>
              <a:rPr lang="en-US" dirty="0" err="1"/>
              <a:t>Verschillen</a:t>
            </a:r>
            <a:r>
              <a:rPr lang="en-US" dirty="0"/>
              <a:t> </a:t>
            </a:r>
            <a:r>
              <a:rPr lang="en-US" dirty="0" err="1"/>
              <a:t>mannen</a:t>
            </a:r>
            <a:r>
              <a:rPr lang="en-US" dirty="0"/>
              <a:t> </a:t>
            </a:r>
            <a:r>
              <a:rPr lang="en-US" dirty="0" err="1"/>
              <a:t>en</a:t>
            </a:r>
            <a:r>
              <a:rPr lang="en-US" dirty="0"/>
              <a:t> </a:t>
            </a:r>
            <a:r>
              <a:rPr lang="en-US" dirty="0" err="1"/>
              <a:t>vrouwen</a:t>
            </a:r>
            <a:endParaRPr lang="nl-NL" dirty="0"/>
          </a:p>
        </p:txBody>
      </p:sp>
      <p:sp>
        <p:nvSpPr>
          <p:cNvPr id="3" name="Tijdelijke aanduiding voor inhoud 2">
            <a:extLst>
              <a:ext uri="{FF2B5EF4-FFF2-40B4-BE49-F238E27FC236}">
                <a16:creationId xmlns:a16="http://schemas.microsoft.com/office/drawing/2014/main" id="{4EBD1D55-FCBE-4BC5-B33A-059064C623D6}"/>
              </a:ext>
            </a:extLst>
          </p:cNvPr>
          <p:cNvSpPr>
            <a:spLocks noGrp="1"/>
          </p:cNvSpPr>
          <p:nvPr>
            <p:ph idx="1"/>
          </p:nvPr>
        </p:nvSpPr>
        <p:spPr/>
        <p:txBody>
          <a:bodyPr/>
          <a:lstStyle/>
          <a:p>
            <a:r>
              <a:rPr lang="en-US" err="1"/>
              <a:t>Vrouwen</a:t>
            </a:r>
            <a:r>
              <a:rPr lang="en-US"/>
              <a:t> </a:t>
            </a:r>
            <a:r>
              <a:rPr lang="en-US" err="1"/>
              <a:t>hebben</a:t>
            </a:r>
            <a:r>
              <a:rPr lang="en-US"/>
              <a:t> </a:t>
            </a:r>
            <a:r>
              <a:rPr lang="en-US" err="1"/>
              <a:t>t.o.v</a:t>
            </a:r>
            <a:r>
              <a:rPr lang="en-US"/>
              <a:t>. </a:t>
            </a:r>
            <a:r>
              <a:rPr lang="en-US" err="1"/>
              <a:t>mannen</a:t>
            </a:r>
            <a:r>
              <a:rPr lang="en-US"/>
              <a:t>:</a:t>
            </a:r>
          </a:p>
          <a:p>
            <a:pPr marL="342900" indent="-342900">
              <a:buFont typeface="Arial" panose="020B0604020202020204" pitchFamily="34" charset="0"/>
              <a:buChar char="•"/>
            </a:pPr>
            <a:r>
              <a:rPr lang="en-US"/>
              <a:t>minder afstand op </a:t>
            </a:r>
            <a:r>
              <a:rPr lang="en-US" err="1"/>
              <a:t>een</a:t>
            </a:r>
            <a:r>
              <a:rPr lang="en-US"/>
              <a:t> </a:t>
            </a:r>
            <a:r>
              <a:rPr lang="en-US" err="1"/>
              <a:t>dag</a:t>
            </a:r>
            <a:r>
              <a:rPr lang="en-US"/>
              <a:t> </a:t>
            </a:r>
            <a:br>
              <a:rPr lang="en-US"/>
            </a:br>
            <a:r>
              <a:rPr lang="en-US" sz="1400" err="1"/>
              <a:t>vanaf</a:t>
            </a:r>
            <a:r>
              <a:rPr lang="en-US" sz="1400"/>
              <a:t> 25 </a:t>
            </a:r>
            <a:r>
              <a:rPr lang="en-US" sz="1400" err="1"/>
              <a:t>jaar</a:t>
            </a:r>
            <a:r>
              <a:rPr lang="en-US" sz="1400"/>
              <a:t>, </a:t>
            </a:r>
            <a:r>
              <a:rPr lang="en-US" sz="1400" err="1"/>
              <a:t>grootste</a:t>
            </a:r>
            <a:r>
              <a:rPr lang="en-US" sz="1400"/>
              <a:t> </a:t>
            </a:r>
            <a:r>
              <a:rPr lang="en-US" sz="1400" err="1"/>
              <a:t>verschil</a:t>
            </a:r>
            <a:r>
              <a:rPr lang="en-US" sz="1400"/>
              <a:t> </a:t>
            </a:r>
            <a:r>
              <a:rPr lang="en-US" sz="1400" err="1"/>
              <a:t>tussen</a:t>
            </a:r>
            <a:r>
              <a:rPr lang="en-US" sz="1400"/>
              <a:t> 30 </a:t>
            </a:r>
            <a:r>
              <a:rPr lang="en-US" sz="1400" err="1"/>
              <a:t>en</a:t>
            </a:r>
            <a:r>
              <a:rPr lang="en-US" sz="1400"/>
              <a:t> 65 </a:t>
            </a:r>
            <a:r>
              <a:rPr lang="en-US" sz="1400" err="1"/>
              <a:t>jaar</a:t>
            </a:r>
            <a:endParaRPr lang="en-US" sz="1400"/>
          </a:p>
          <a:p>
            <a:pPr marL="342900" indent="-342900">
              <a:buFont typeface="Arial" panose="020B0604020202020204" pitchFamily="34" charset="0"/>
              <a:buChar char="•"/>
            </a:pPr>
            <a:r>
              <a:rPr lang="en-US" err="1"/>
              <a:t>meer</a:t>
            </a:r>
            <a:r>
              <a:rPr lang="en-US"/>
              <a:t> verplaatsingen op </a:t>
            </a:r>
            <a:r>
              <a:rPr lang="en-US" err="1"/>
              <a:t>een</a:t>
            </a:r>
            <a:r>
              <a:rPr lang="en-US"/>
              <a:t> </a:t>
            </a:r>
            <a:r>
              <a:rPr lang="en-US" err="1"/>
              <a:t>dag</a:t>
            </a:r>
            <a:br>
              <a:rPr lang="en-US"/>
            </a:br>
            <a:r>
              <a:rPr lang="en-US" sz="1400" err="1"/>
              <a:t>tussen</a:t>
            </a:r>
            <a:r>
              <a:rPr lang="en-US" sz="1400"/>
              <a:t> 20 </a:t>
            </a:r>
            <a:r>
              <a:rPr lang="en-US" sz="1400" err="1"/>
              <a:t>en</a:t>
            </a:r>
            <a:r>
              <a:rPr lang="en-US" sz="1400"/>
              <a:t> 60 </a:t>
            </a:r>
            <a:r>
              <a:rPr lang="en-US" sz="1400" err="1"/>
              <a:t>jaar</a:t>
            </a:r>
            <a:endParaRPr lang="en-US" sz="1400"/>
          </a:p>
          <a:p>
            <a:pPr marL="342900" indent="-342900">
              <a:buFont typeface="Arial" panose="020B0604020202020204" pitchFamily="34" charset="0"/>
              <a:buChar char="•"/>
            </a:pPr>
            <a:r>
              <a:rPr lang="en-US" err="1">
                <a:solidFill>
                  <a:schemeClr val="accent1"/>
                </a:solidFill>
              </a:rPr>
              <a:t>kortere</a:t>
            </a:r>
            <a:r>
              <a:rPr lang="en-US">
                <a:solidFill>
                  <a:schemeClr val="accent1"/>
                </a:solidFill>
              </a:rPr>
              <a:t> </a:t>
            </a:r>
            <a:r>
              <a:rPr lang="en-US" err="1">
                <a:solidFill>
                  <a:schemeClr val="accent1"/>
                </a:solidFill>
              </a:rPr>
              <a:t>afstanden</a:t>
            </a:r>
            <a:r>
              <a:rPr lang="en-US">
                <a:solidFill>
                  <a:schemeClr val="accent1"/>
                </a:solidFill>
              </a:rPr>
              <a:t> per </a:t>
            </a:r>
            <a:r>
              <a:rPr lang="en-US" err="1">
                <a:solidFill>
                  <a:schemeClr val="accent1"/>
                </a:solidFill>
              </a:rPr>
              <a:t>rit</a:t>
            </a:r>
            <a:br>
              <a:rPr lang="en-US">
                <a:solidFill>
                  <a:schemeClr val="accent1"/>
                </a:solidFill>
              </a:rPr>
            </a:br>
            <a:r>
              <a:rPr lang="en-US" sz="1400" err="1">
                <a:solidFill>
                  <a:schemeClr val="accent1"/>
                </a:solidFill>
              </a:rPr>
              <a:t>vanaf</a:t>
            </a:r>
            <a:r>
              <a:rPr lang="en-US" sz="1400">
                <a:solidFill>
                  <a:schemeClr val="accent1"/>
                </a:solidFill>
              </a:rPr>
              <a:t> 25 </a:t>
            </a:r>
            <a:r>
              <a:rPr lang="en-US" sz="1400" err="1">
                <a:solidFill>
                  <a:schemeClr val="accent1"/>
                </a:solidFill>
              </a:rPr>
              <a:t>jaar</a:t>
            </a:r>
            <a:r>
              <a:rPr lang="en-US" sz="1400">
                <a:solidFill>
                  <a:schemeClr val="accent1"/>
                </a:solidFill>
              </a:rPr>
              <a:t>, </a:t>
            </a:r>
            <a:r>
              <a:rPr lang="en-US" sz="1400" err="1">
                <a:solidFill>
                  <a:schemeClr val="accent1"/>
                </a:solidFill>
              </a:rPr>
              <a:t>grootste</a:t>
            </a:r>
            <a:r>
              <a:rPr lang="en-US" sz="1400">
                <a:solidFill>
                  <a:schemeClr val="accent1"/>
                </a:solidFill>
              </a:rPr>
              <a:t> </a:t>
            </a:r>
            <a:r>
              <a:rPr lang="en-US" sz="1400" err="1">
                <a:solidFill>
                  <a:schemeClr val="accent1"/>
                </a:solidFill>
              </a:rPr>
              <a:t>verschil</a:t>
            </a:r>
            <a:r>
              <a:rPr lang="en-US" sz="1400">
                <a:solidFill>
                  <a:schemeClr val="accent1"/>
                </a:solidFill>
              </a:rPr>
              <a:t> </a:t>
            </a:r>
            <a:r>
              <a:rPr lang="en-US" sz="1400" err="1">
                <a:solidFill>
                  <a:schemeClr val="accent1"/>
                </a:solidFill>
              </a:rPr>
              <a:t>tussen</a:t>
            </a:r>
            <a:r>
              <a:rPr lang="en-US" sz="1400">
                <a:solidFill>
                  <a:schemeClr val="accent1"/>
                </a:solidFill>
              </a:rPr>
              <a:t> 30 </a:t>
            </a:r>
            <a:r>
              <a:rPr lang="en-US" sz="1400" err="1">
                <a:solidFill>
                  <a:schemeClr val="accent1"/>
                </a:solidFill>
              </a:rPr>
              <a:t>en</a:t>
            </a:r>
            <a:r>
              <a:rPr lang="en-US" sz="1400">
                <a:solidFill>
                  <a:schemeClr val="accent1"/>
                </a:solidFill>
              </a:rPr>
              <a:t> 65 </a:t>
            </a:r>
            <a:r>
              <a:rPr lang="en-US" sz="1400" err="1">
                <a:solidFill>
                  <a:schemeClr val="accent1"/>
                </a:solidFill>
              </a:rPr>
              <a:t>jaar</a:t>
            </a:r>
            <a:endParaRPr lang="en-US" sz="1400">
              <a:solidFill>
                <a:schemeClr val="accent1"/>
              </a:solidFill>
            </a:endParaRPr>
          </a:p>
          <a:p>
            <a:endParaRPr lang="nl-NL"/>
          </a:p>
        </p:txBody>
      </p:sp>
      <p:sp>
        <p:nvSpPr>
          <p:cNvPr id="4" name="Tijdelijke aanduiding voor datum 3">
            <a:extLst>
              <a:ext uri="{FF2B5EF4-FFF2-40B4-BE49-F238E27FC236}">
                <a16:creationId xmlns:a16="http://schemas.microsoft.com/office/drawing/2014/main" id="{76940479-B42C-4B6A-B831-7FF657C19838}"/>
              </a:ext>
            </a:extLst>
          </p:cNvPr>
          <p:cNvSpPr>
            <a:spLocks noGrp="1"/>
          </p:cNvSpPr>
          <p:nvPr>
            <p:ph type="dt" sz="half" idx="10"/>
          </p:nvPr>
        </p:nvSpPr>
        <p:spPr/>
        <p:txBody>
          <a:bodyPr/>
          <a:lstStyle/>
          <a:p>
            <a:r>
              <a:rPr lang="nl-NL"/>
              <a:t>5 maart 2024</a:t>
            </a:r>
          </a:p>
        </p:txBody>
      </p:sp>
      <p:sp>
        <p:nvSpPr>
          <p:cNvPr id="5" name="Tijdelijke aanduiding voor voettekst 4">
            <a:extLst>
              <a:ext uri="{FF2B5EF4-FFF2-40B4-BE49-F238E27FC236}">
                <a16:creationId xmlns:a16="http://schemas.microsoft.com/office/drawing/2014/main" id="{1897BDD5-DFDA-4A76-B217-2F59F2F00BA8}"/>
              </a:ext>
            </a:extLst>
          </p:cNvPr>
          <p:cNvSpPr>
            <a:spLocks noGrp="1"/>
          </p:cNvSpPr>
          <p:nvPr>
            <p:ph type="ftr" sz="quarter" idx="11"/>
          </p:nvPr>
        </p:nvSpPr>
        <p:spPr/>
        <p:txBody>
          <a:bodyPr/>
          <a:lstStyle/>
          <a:p>
            <a:r>
              <a:rPr lang="nl-NL"/>
              <a:t>PLATOS 2024</a:t>
            </a:r>
          </a:p>
        </p:txBody>
      </p:sp>
      <p:sp>
        <p:nvSpPr>
          <p:cNvPr id="6" name="Tijdelijke aanduiding voor dianummer 5">
            <a:extLst>
              <a:ext uri="{FF2B5EF4-FFF2-40B4-BE49-F238E27FC236}">
                <a16:creationId xmlns:a16="http://schemas.microsoft.com/office/drawing/2014/main" id="{7E8DA4D8-3F50-45FE-884A-79D6DD0E2EE7}"/>
              </a:ext>
            </a:extLst>
          </p:cNvPr>
          <p:cNvSpPr>
            <a:spLocks noGrp="1"/>
          </p:cNvSpPr>
          <p:nvPr>
            <p:ph type="sldNum" sz="quarter" idx="4"/>
          </p:nvPr>
        </p:nvSpPr>
        <p:spPr/>
        <p:txBody>
          <a:bodyPr/>
          <a:lstStyle/>
          <a:p>
            <a:fld id="{30EB25C8-E9E3-4D25-B37F-35DF7D8D9C13}" type="slidenum">
              <a:rPr lang="nl-NL" smtClean="0"/>
              <a:pPr/>
              <a:t>8</a:t>
            </a:fld>
            <a:endParaRPr lang="nl-NL"/>
          </a:p>
        </p:txBody>
      </p:sp>
      <p:grpSp>
        <p:nvGrpSpPr>
          <p:cNvPr id="11" name="Groep 10">
            <a:extLst>
              <a:ext uri="{FF2B5EF4-FFF2-40B4-BE49-F238E27FC236}">
                <a16:creationId xmlns:a16="http://schemas.microsoft.com/office/drawing/2014/main" id="{0BEDA565-A2FA-A97F-4054-B491568B6B95}"/>
              </a:ext>
            </a:extLst>
          </p:cNvPr>
          <p:cNvGrpSpPr/>
          <p:nvPr/>
        </p:nvGrpSpPr>
        <p:grpSpPr>
          <a:xfrm>
            <a:off x="9537872" y="2056787"/>
            <a:ext cx="2190177" cy="630574"/>
            <a:chOff x="1342408" y="3586342"/>
            <a:chExt cx="2190177" cy="630574"/>
          </a:xfrm>
        </p:grpSpPr>
        <p:sp>
          <p:nvSpPr>
            <p:cNvPr id="12" name="Rechthoek: afgeronde hoeken 11">
              <a:extLst>
                <a:ext uri="{FF2B5EF4-FFF2-40B4-BE49-F238E27FC236}">
                  <a16:creationId xmlns:a16="http://schemas.microsoft.com/office/drawing/2014/main" id="{38769C67-F404-030F-CD78-011D0130AE71}"/>
                </a:ext>
              </a:extLst>
            </p:cNvPr>
            <p:cNvSpPr/>
            <p:nvPr/>
          </p:nvSpPr>
          <p:spPr>
            <a:xfrm>
              <a:off x="1342408" y="3586342"/>
              <a:ext cx="2190177" cy="630574"/>
            </a:xfrm>
            <a:custGeom>
              <a:avLst/>
              <a:gdLst>
                <a:gd name="connsiteX0" fmla="*/ 0 w 2190177"/>
                <a:gd name="connsiteY0" fmla="*/ 105098 h 630574"/>
                <a:gd name="connsiteX1" fmla="*/ 105098 w 2190177"/>
                <a:gd name="connsiteY1" fmla="*/ 0 h 630574"/>
                <a:gd name="connsiteX2" fmla="*/ 619893 w 2190177"/>
                <a:gd name="connsiteY2" fmla="*/ 0 h 630574"/>
                <a:gd name="connsiteX3" fmla="*/ 1075289 w 2190177"/>
                <a:gd name="connsiteY3" fmla="*/ 0 h 630574"/>
                <a:gd name="connsiteX4" fmla="*/ 1609884 w 2190177"/>
                <a:gd name="connsiteY4" fmla="*/ 0 h 630574"/>
                <a:gd name="connsiteX5" fmla="*/ 2085079 w 2190177"/>
                <a:gd name="connsiteY5" fmla="*/ 0 h 630574"/>
                <a:gd name="connsiteX6" fmla="*/ 2190177 w 2190177"/>
                <a:gd name="connsiteY6" fmla="*/ 105098 h 630574"/>
                <a:gd name="connsiteX7" fmla="*/ 2190177 w 2190177"/>
                <a:gd name="connsiteY7" fmla="*/ 525476 h 630574"/>
                <a:gd name="connsiteX8" fmla="*/ 2085079 w 2190177"/>
                <a:gd name="connsiteY8" fmla="*/ 630574 h 630574"/>
                <a:gd name="connsiteX9" fmla="*/ 1550484 w 2190177"/>
                <a:gd name="connsiteY9" fmla="*/ 630574 h 630574"/>
                <a:gd name="connsiteX10" fmla="*/ 1035689 w 2190177"/>
                <a:gd name="connsiteY10" fmla="*/ 630574 h 630574"/>
                <a:gd name="connsiteX11" fmla="*/ 580293 w 2190177"/>
                <a:gd name="connsiteY11" fmla="*/ 630574 h 630574"/>
                <a:gd name="connsiteX12" fmla="*/ 105098 w 2190177"/>
                <a:gd name="connsiteY12" fmla="*/ 630574 h 630574"/>
                <a:gd name="connsiteX13" fmla="*/ 0 w 2190177"/>
                <a:gd name="connsiteY13" fmla="*/ 525476 h 630574"/>
                <a:gd name="connsiteX14" fmla="*/ 0 w 2190177"/>
                <a:gd name="connsiteY14" fmla="*/ 105098 h 63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177" h="630574" fill="none" extrusionOk="0">
                  <a:moveTo>
                    <a:pt x="0" y="105098"/>
                  </a:moveTo>
                  <a:cubicBezTo>
                    <a:pt x="-5138" y="36580"/>
                    <a:pt x="47781" y="-9839"/>
                    <a:pt x="105098" y="0"/>
                  </a:cubicBezTo>
                  <a:cubicBezTo>
                    <a:pt x="345241" y="-32356"/>
                    <a:pt x="484852" y="22402"/>
                    <a:pt x="619893" y="0"/>
                  </a:cubicBezTo>
                  <a:cubicBezTo>
                    <a:pt x="754935" y="-22402"/>
                    <a:pt x="921488" y="37186"/>
                    <a:pt x="1075289" y="0"/>
                  </a:cubicBezTo>
                  <a:cubicBezTo>
                    <a:pt x="1229090" y="-37186"/>
                    <a:pt x="1415211" y="14780"/>
                    <a:pt x="1609884" y="0"/>
                  </a:cubicBezTo>
                  <a:cubicBezTo>
                    <a:pt x="1804558" y="-14780"/>
                    <a:pt x="1918060" y="18149"/>
                    <a:pt x="2085079" y="0"/>
                  </a:cubicBezTo>
                  <a:cubicBezTo>
                    <a:pt x="2150251" y="14114"/>
                    <a:pt x="2176694" y="54164"/>
                    <a:pt x="2190177" y="105098"/>
                  </a:cubicBezTo>
                  <a:cubicBezTo>
                    <a:pt x="2216570" y="303664"/>
                    <a:pt x="2159156" y="416884"/>
                    <a:pt x="2190177" y="525476"/>
                  </a:cubicBezTo>
                  <a:cubicBezTo>
                    <a:pt x="2192918" y="575090"/>
                    <a:pt x="2150531" y="638584"/>
                    <a:pt x="2085079" y="630574"/>
                  </a:cubicBezTo>
                  <a:cubicBezTo>
                    <a:pt x="1823137" y="669856"/>
                    <a:pt x="1702136" y="594128"/>
                    <a:pt x="1550484" y="630574"/>
                  </a:cubicBezTo>
                  <a:cubicBezTo>
                    <a:pt x="1398833" y="667020"/>
                    <a:pt x="1208729" y="579537"/>
                    <a:pt x="1035689" y="630574"/>
                  </a:cubicBezTo>
                  <a:cubicBezTo>
                    <a:pt x="862650" y="681611"/>
                    <a:pt x="771664" y="625683"/>
                    <a:pt x="580293" y="630574"/>
                  </a:cubicBezTo>
                  <a:cubicBezTo>
                    <a:pt x="388922" y="635465"/>
                    <a:pt x="203502" y="630072"/>
                    <a:pt x="105098" y="630574"/>
                  </a:cubicBezTo>
                  <a:cubicBezTo>
                    <a:pt x="40888" y="636816"/>
                    <a:pt x="-4039" y="592163"/>
                    <a:pt x="0" y="525476"/>
                  </a:cubicBezTo>
                  <a:cubicBezTo>
                    <a:pt x="-32522" y="352015"/>
                    <a:pt x="46284" y="291754"/>
                    <a:pt x="0" y="105098"/>
                  </a:cubicBezTo>
                  <a:close/>
                </a:path>
                <a:path w="2190177" h="630574" stroke="0" extrusionOk="0">
                  <a:moveTo>
                    <a:pt x="0" y="105098"/>
                  </a:moveTo>
                  <a:cubicBezTo>
                    <a:pt x="-8971" y="41520"/>
                    <a:pt x="42214" y="1817"/>
                    <a:pt x="105098" y="0"/>
                  </a:cubicBezTo>
                  <a:cubicBezTo>
                    <a:pt x="364949" y="-34711"/>
                    <a:pt x="521284" y="21457"/>
                    <a:pt x="639693" y="0"/>
                  </a:cubicBezTo>
                  <a:cubicBezTo>
                    <a:pt x="758102" y="-21457"/>
                    <a:pt x="925779" y="20504"/>
                    <a:pt x="1114888" y="0"/>
                  </a:cubicBezTo>
                  <a:cubicBezTo>
                    <a:pt x="1303998" y="-20504"/>
                    <a:pt x="1376055" y="21440"/>
                    <a:pt x="1570284" y="0"/>
                  </a:cubicBezTo>
                  <a:cubicBezTo>
                    <a:pt x="1764513" y="-21440"/>
                    <a:pt x="1862855" y="45342"/>
                    <a:pt x="2085079" y="0"/>
                  </a:cubicBezTo>
                  <a:cubicBezTo>
                    <a:pt x="2146077" y="-6079"/>
                    <a:pt x="2179477" y="45415"/>
                    <a:pt x="2190177" y="105098"/>
                  </a:cubicBezTo>
                  <a:cubicBezTo>
                    <a:pt x="2238496" y="286490"/>
                    <a:pt x="2188150" y="389770"/>
                    <a:pt x="2190177" y="525476"/>
                  </a:cubicBezTo>
                  <a:cubicBezTo>
                    <a:pt x="2184910" y="592232"/>
                    <a:pt x="2135921" y="622221"/>
                    <a:pt x="2085079" y="630574"/>
                  </a:cubicBezTo>
                  <a:cubicBezTo>
                    <a:pt x="1978176" y="641563"/>
                    <a:pt x="1743108" y="621296"/>
                    <a:pt x="1629683" y="630574"/>
                  </a:cubicBezTo>
                  <a:cubicBezTo>
                    <a:pt x="1516258" y="639852"/>
                    <a:pt x="1256834" y="576602"/>
                    <a:pt x="1134688" y="630574"/>
                  </a:cubicBezTo>
                  <a:cubicBezTo>
                    <a:pt x="1012542" y="684546"/>
                    <a:pt x="864214" y="602684"/>
                    <a:pt x="659493" y="630574"/>
                  </a:cubicBezTo>
                  <a:cubicBezTo>
                    <a:pt x="454772" y="658464"/>
                    <a:pt x="232369" y="565614"/>
                    <a:pt x="105098" y="630574"/>
                  </a:cubicBezTo>
                  <a:cubicBezTo>
                    <a:pt x="47907" y="629516"/>
                    <a:pt x="-12275" y="578775"/>
                    <a:pt x="0" y="525476"/>
                  </a:cubicBezTo>
                  <a:cubicBezTo>
                    <a:pt x="-38117" y="400477"/>
                    <a:pt x="17221" y="303970"/>
                    <a:pt x="0" y="105098"/>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err="1"/>
            </a:p>
          </p:txBody>
        </p:sp>
        <p:sp>
          <p:nvSpPr>
            <p:cNvPr id="13" name="Pijl: rechts 12">
              <a:extLst>
                <a:ext uri="{FF2B5EF4-FFF2-40B4-BE49-F238E27FC236}">
                  <a16:creationId xmlns:a16="http://schemas.microsoft.com/office/drawing/2014/main" id="{959701DE-215E-AB3E-ECC0-E469BF54B4B4}"/>
                </a:ext>
              </a:extLst>
            </p:cNvPr>
            <p:cNvSpPr/>
            <p:nvPr/>
          </p:nvSpPr>
          <p:spPr>
            <a:xfrm>
              <a:off x="1517072" y="3699342"/>
              <a:ext cx="719967" cy="416220"/>
            </a:xfrm>
            <a:prstGeom prst="rightArrow">
              <a:avLst/>
            </a:prstGeom>
            <a:pattFill prst="dkUpDiag">
              <a:fgClr>
                <a:schemeClr val="tx2"/>
              </a:fgClr>
              <a:bgClr>
                <a:schemeClr val="accent2">
                  <a:lumMod val="90000"/>
                </a:schemeClr>
              </a:bgClr>
            </a:patt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err="1"/>
            </a:p>
          </p:txBody>
        </p:sp>
        <p:sp>
          <p:nvSpPr>
            <p:cNvPr id="14" name="Tekstvak 13">
              <a:extLst>
                <a:ext uri="{FF2B5EF4-FFF2-40B4-BE49-F238E27FC236}">
                  <a16:creationId xmlns:a16="http://schemas.microsoft.com/office/drawing/2014/main" id="{368C1B8C-3C5F-3A45-5423-6C0A48EBD93F}"/>
                </a:ext>
              </a:extLst>
            </p:cNvPr>
            <p:cNvSpPr txBox="1"/>
            <p:nvPr/>
          </p:nvSpPr>
          <p:spPr>
            <a:xfrm>
              <a:off x="2320728" y="3653897"/>
              <a:ext cx="974457" cy="461665"/>
            </a:xfrm>
            <a:prstGeom prst="rect">
              <a:avLst/>
            </a:prstGeom>
            <a:noFill/>
          </p:spPr>
          <p:txBody>
            <a:bodyPr wrap="square" rtlCol="0">
              <a:spAutoFit/>
            </a:bodyPr>
            <a:lstStyle/>
            <a:p>
              <a:r>
                <a:rPr lang="en-US" sz="1200">
                  <a:latin typeface="Ink Free" panose="03080402000500000000" pitchFamily="66" charset="0"/>
                </a:rPr>
                <a:t>gemiddelde</a:t>
              </a:r>
            </a:p>
            <a:p>
              <a:r>
                <a:rPr lang="en-US" sz="1200" b="1" err="1">
                  <a:latin typeface="Ink Free" panose="03080402000500000000" pitchFamily="66" charset="0"/>
                </a:rPr>
                <a:t>ritlengte</a:t>
              </a:r>
              <a:endParaRPr lang="en-US" sz="1200" b="1">
                <a:latin typeface="Ink Free" panose="03080402000500000000" pitchFamily="66" charset="0"/>
              </a:endParaRPr>
            </a:p>
          </p:txBody>
        </p:sp>
      </p:grpSp>
    </p:spTree>
    <p:extLst>
      <p:ext uri="{BB962C8B-B14F-4D97-AF65-F5344CB8AC3E}">
        <p14:creationId xmlns:p14="http://schemas.microsoft.com/office/powerpoint/2010/main" val="141349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96286-AEA7-4070-8391-F89C9BF4522E}"/>
              </a:ext>
            </a:extLst>
          </p:cNvPr>
          <p:cNvSpPr>
            <a:spLocks noGrp="1"/>
          </p:cNvSpPr>
          <p:nvPr>
            <p:ph type="title"/>
          </p:nvPr>
        </p:nvSpPr>
        <p:spPr/>
        <p:txBody>
          <a:bodyPr/>
          <a:lstStyle/>
          <a:p>
            <a:r>
              <a:rPr lang="en-US" dirty="0" err="1"/>
              <a:t>Verschillen</a:t>
            </a:r>
            <a:r>
              <a:rPr lang="en-US" dirty="0"/>
              <a:t> </a:t>
            </a:r>
            <a:r>
              <a:rPr lang="en-US" dirty="0" err="1"/>
              <a:t>mannen</a:t>
            </a:r>
            <a:r>
              <a:rPr lang="en-US" dirty="0"/>
              <a:t> </a:t>
            </a:r>
            <a:r>
              <a:rPr lang="en-US" dirty="0" err="1"/>
              <a:t>en</a:t>
            </a:r>
            <a:r>
              <a:rPr lang="en-US" dirty="0"/>
              <a:t> </a:t>
            </a:r>
            <a:r>
              <a:rPr lang="en-US" dirty="0" err="1"/>
              <a:t>vrouwen</a:t>
            </a:r>
            <a:endParaRPr lang="nl-NL" dirty="0"/>
          </a:p>
        </p:txBody>
      </p:sp>
      <p:sp>
        <p:nvSpPr>
          <p:cNvPr id="4" name="Tijdelijke aanduiding voor datum 3">
            <a:extLst>
              <a:ext uri="{FF2B5EF4-FFF2-40B4-BE49-F238E27FC236}">
                <a16:creationId xmlns:a16="http://schemas.microsoft.com/office/drawing/2014/main" id="{0BDB6ED6-BEB8-C578-2A79-24C12C568A94}"/>
              </a:ext>
            </a:extLst>
          </p:cNvPr>
          <p:cNvSpPr>
            <a:spLocks noGrp="1"/>
          </p:cNvSpPr>
          <p:nvPr>
            <p:ph type="dt" sz="half" idx="10"/>
          </p:nvPr>
        </p:nvSpPr>
        <p:spPr/>
        <p:txBody>
          <a:bodyPr/>
          <a:lstStyle/>
          <a:p>
            <a:r>
              <a:rPr lang="nl-NL"/>
              <a:t>5 maart 2024</a:t>
            </a:r>
          </a:p>
        </p:txBody>
      </p:sp>
      <p:sp>
        <p:nvSpPr>
          <p:cNvPr id="5" name="Tijdelijke aanduiding voor voettekst 4">
            <a:extLst>
              <a:ext uri="{FF2B5EF4-FFF2-40B4-BE49-F238E27FC236}">
                <a16:creationId xmlns:a16="http://schemas.microsoft.com/office/drawing/2014/main" id="{D8E66EDA-3424-E770-43B1-C43406C5D759}"/>
              </a:ext>
            </a:extLst>
          </p:cNvPr>
          <p:cNvSpPr>
            <a:spLocks noGrp="1"/>
          </p:cNvSpPr>
          <p:nvPr>
            <p:ph type="ftr" sz="quarter" idx="11"/>
          </p:nvPr>
        </p:nvSpPr>
        <p:spPr/>
        <p:txBody>
          <a:bodyPr/>
          <a:lstStyle/>
          <a:p>
            <a:r>
              <a:rPr lang="nl-NL"/>
              <a:t>PLATOS 2024</a:t>
            </a:r>
          </a:p>
        </p:txBody>
      </p:sp>
      <p:sp>
        <p:nvSpPr>
          <p:cNvPr id="6" name="Tijdelijke aanduiding voor dianummer 5">
            <a:extLst>
              <a:ext uri="{FF2B5EF4-FFF2-40B4-BE49-F238E27FC236}">
                <a16:creationId xmlns:a16="http://schemas.microsoft.com/office/drawing/2014/main" id="{8D534FA7-3061-EE63-2235-743B381AA8DC}"/>
              </a:ext>
            </a:extLst>
          </p:cNvPr>
          <p:cNvSpPr>
            <a:spLocks noGrp="1"/>
          </p:cNvSpPr>
          <p:nvPr>
            <p:ph type="sldNum" sz="quarter" idx="4"/>
          </p:nvPr>
        </p:nvSpPr>
        <p:spPr/>
        <p:txBody>
          <a:bodyPr/>
          <a:lstStyle/>
          <a:p>
            <a:fld id="{30EB25C8-E9E3-4D25-B37F-35DF7D8D9C13}" type="slidenum">
              <a:rPr lang="nl-NL" smtClean="0"/>
              <a:pPr/>
              <a:t>9</a:t>
            </a:fld>
            <a:endParaRPr lang="nl-NL"/>
          </a:p>
        </p:txBody>
      </p:sp>
      <p:pic>
        <p:nvPicPr>
          <p:cNvPr id="8" name="Tijdelijke aanduiding voor inhoud 7" descr="Afbeelding met tekst, diagram, Lettertype, Perceel&#10;&#10;Automatisch gegenereerde beschrijving">
            <a:extLst>
              <a:ext uri="{FF2B5EF4-FFF2-40B4-BE49-F238E27FC236}">
                <a16:creationId xmlns:a16="http://schemas.microsoft.com/office/drawing/2014/main" id="{7165016A-3628-767B-73C4-51628085E1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763" y="2050764"/>
            <a:ext cx="5170487" cy="3620072"/>
          </a:xfrm>
        </p:spPr>
      </p:pic>
      <p:pic>
        <p:nvPicPr>
          <p:cNvPr id="9" name="Tijdelijke aanduiding voor inhoud 8" descr="Afbeelding met tekst, diagram, schermopname, Lettertype&#10;&#10;Automatisch gegenereerde beschrijving">
            <a:extLst>
              <a:ext uri="{FF2B5EF4-FFF2-40B4-BE49-F238E27FC236}">
                <a16:creationId xmlns:a16="http://schemas.microsoft.com/office/drawing/2014/main" id="{1F6B7AE4-4DDB-FC92-4733-8B4EF3C6C7FB}"/>
              </a:ext>
            </a:extLst>
          </p:cNvPr>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6254750" y="2051130"/>
            <a:ext cx="5170488" cy="3619341"/>
          </a:xfrm>
          <a:prstGeom prst="rect">
            <a:avLst/>
          </a:prstGeom>
        </p:spPr>
      </p:pic>
      <p:pic>
        <p:nvPicPr>
          <p:cNvPr id="11" name="Graphic 10" descr="Man met effen opvulling">
            <a:extLst>
              <a:ext uri="{FF2B5EF4-FFF2-40B4-BE49-F238E27FC236}">
                <a16:creationId xmlns:a16="http://schemas.microsoft.com/office/drawing/2014/main" id="{E54E1E71-0E50-9FFA-FDFE-525E211DE0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227" y="3971925"/>
            <a:ext cx="914400" cy="914400"/>
          </a:xfrm>
          <a:prstGeom prst="rect">
            <a:avLst/>
          </a:prstGeom>
        </p:spPr>
      </p:pic>
      <p:pic>
        <p:nvPicPr>
          <p:cNvPr id="13" name="Graphic 12" descr="Vrouw met effen opvulling">
            <a:extLst>
              <a:ext uri="{FF2B5EF4-FFF2-40B4-BE49-F238E27FC236}">
                <a16:creationId xmlns:a16="http://schemas.microsoft.com/office/drawing/2014/main" id="{05A49BF0-5FD7-D389-B8F0-9F5967AA0F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09161" y="3971925"/>
            <a:ext cx="914400" cy="914400"/>
          </a:xfrm>
          <a:prstGeom prst="rect">
            <a:avLst/>
          </a:prstGeom>
        </p:spPr>
      </p:pic>
      <p:sp>
        <p:nvSpPr>
          <p:cNvPr id="19" name="Tekstvak 18">
            <a:extLst>
              <a:ext uri="{FF2B5EF4-FFF2-40B4-BE49-F238E27FC236}">
                <a16:creationId xmlns:a16="http://schemas.microsoft.com/office/drawing/2014/main" id="{94D30882-5722-AAEB-504B-99132C8C055A}"/>
              </a:ext>
            </a:extLst>
          </p:cNvPr>
          <p:cNvSpPr txBox="1"/>
          <p:nvPr/>
        </p:nvSpPr>
        <p:spPr>
          <a:xfrm>
            <a:off x="766761" y="5740375"/>
            <a:ext cx="10856799" cy="369332"/>
          </a:xfrm>
          <a:prstGeom prst="rect">
            <a:avLst/>
          </a:prstGeom>
          <a:noFill/>
        </p:spPr>
        <p:txBody>
          <a:bodyPr wrap="square">
            <a:spAutoFit/>
          </a:bodyPr>
          <a:lstStyle/>
          <a:p>
            <a:r>
              <a:rPr lang="nl-NL" dirty="0"/>
              <a:t>Vrouwen leggen gemiddeld per dag minder afstand af voor de motieven </a:t>
            </a:r>
            <a:r>
              <a:rPr lang="nl-NL" b="1" dirty="0">
                <a:solidFill>
                  <a:schemeClr val="accent1"/>
                </a:solidFill>
              </a:rPr>
              <a:t>werk</a:t>
            </a:r>
            <a:r>
              <a:rPr lang="nl-NL" dirty="0"/>
              <a:t> en </a:t>
            </a:r>
            <a:r>
              <a:rPr lang="nl-NL" b="1" dirty="0">
                <a:solidFill>
                  <a:schemeClr val="accent3"/>
                </a:solidFill>
              </a:rPr>
              <a:t>zakelijk </a:t>
            </a:r>
            <a:r>
              <a:rPr lang="nl-NL" dirty="0"/>
              <a:t>dan mannen.</a:t>
            </a:r>
          </a:p>
        </p:txBody>
      </p:sp>
      <p:grpSp>
        <p:nvGrpSpPr>
          <p:cNvPr id="20" name="Groep 19">
            <a:extLst>
              <a:ext uri="{FF2B5EF4-FFF2-40B4-BE49-F238E27FC236}">
                <a16:creationId xmlns:a16="http://schemas.microsoft.com/office/drawing/2014/main" id="{6BCFB7B0-C96A-3E4D-7683-AA00F38A31E8}"/>
              </a:ext>
            </a:extLst>
          </p:cNvPr>
          <p:cNvGrpSpPr/>
          <p:nvPr/>
        </p:nvGrpSpPr>
        <p:grpSpPr>
          <a:xfrm>
            <a:off x="9214438" y="2013370"/>
            <a:ext cx="2837046" cy="707886"/>
            <a:chOff x="1232046" y="1979005"/>
            <a:chExt cx="2837046" cy="707886"/>
          </a:xfrm>
        </p:grpSpPr>
        <p:sp>
          <p:nvSpPr>
            <p:cNvPr id="21" name="Rechthoek: afgeronde hoeken 20">
              <a:extLst>
                <a:ext uri="{FF2B5EF4-FFF2-40B4-BE49-F238E27FC236}">
                  <a16:creationId xmlns:a16="http://schemas.microsoft.com/office/drawing/2014/main" id="{1B7F595F-56C8-A7AC-5697-3F294D6B760B}"/>
                </a:ext>
              </a:extLst>
            </p:cNvPr>
            <p:cNvSpPr/>
            <p:nvPr/>
          </p:nvSpPr>
          <p:spPr>
            <a:xfrm>
              <a:off x="1308097" y="2034881"/>
              <a:ext cx="2190176" cy="632131"/>
            </a:xfrm>
            <a:custGeom>
              <a:avLst/>
              <a:gdLst>
                <a:gd name="connsiteX0" fmla="*/ 0 w 2190176"/>
                <a:gd name="connsiteY0" fmla="*/ 105357 h 632131"/>
                <a:gd name="connsiteX1" fmla="*/ 105357 w 2190176"/>
                <a:gd name="connsiteY1" fmla="*/ 0 h 632131"/>
                <a:gd name="connsiteX2" fmla="*/ 620017 w 2190176"/>
                <a:gd name="connsiteY2" fmla="*/ 0 h 632131"/>
                <a:gd name="connsiteX3" fmla="*/ 1075293 w 2190176"/>
                <a:gd name="connsiteY3" fmla="*/ 0 h 632131"/>
                <a:gd name="connsiteX4" fmla="*/ 1609748 w 2190176"/>
                <a:gd name="connsiteY4" fmla="*/ 0 h 632131"/>
                <a:gd name="connsiteX5" fmla="*/ 2084819 w 2190176"/>
                <a:gd name="connsiteY5" fmla="*/ 0 h 632131"/>
                <a:gd name="connsiteX6" fmla="*/ 2190176 w 2190176"/>
                <a:gd name="connsiteY6" fmla="*/ 105357 h 632131"/>
                <a:gd name="connsiteX7" fmla="*/ 2190176 w 2190176"/>
                <a:gd name="connsiteY7" fmla="*/ 526774 h 632131"/>
                <a:gd name="connsiteX8" fmla="*/ 2084819 w 2190176"/>
                <a:gd name="connsiteY8" fmla="*/ 632131 h 632131"/>
                <a:gd name="connsiteX9" fmla="*/ 1550364 w 2190176"/>
                <a:gd name="connsiteY9" fmla="*/ 632131 h 632131"/>
                <a:gd name="connsiteX10" fmla="*/ 1035704 w 2190176"/>
                <a:gd name="connsiteY10" fmla="*/ 632131 h 632131"/>
                <a:gd name="connsiteX11" fmla="*/ 580428 w 2190176"/>
                <a:gd name="connsiteY11" fmla="*/ 632131 h 632131"/>
                <a:gd name="connsiteX12" fmla="*/ 105357 w 2190176"/>
                <a:gd name="connsiteY12" fmla="*/ 632131 h 632131"/>
                <a:gd name="connsiteX13" fmla="*/ 0 w 2190176"/>
                <a:gd name="connsiteY13" fmla="*/ 526774 h 632131"/>
                <a:gd name="connsiteX14" fmla="*/ 0 w 2190176"/>
                <a:gd name="connsiteY14" fmla="*/ 105357 h 63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176" h="632131" fill="none" extrusionOk="0">
                  <a:moveTo>
                    <a:pt x="0" y="105357"/>
                  </a:moveTo>
                  <a:cubicBezTo>
                    <a:pt x="-1549" y="44012"/>
                    <a:pt x="47952" y="-10580"/>
                    <a:pt x="105357" y="0"/>
                  </a:cubicBezTo>
                  <a:cubicBezTo>
                    <a:pt x="322929" y="-31296"/>
                    <a:pt x="475945" y="47582"/>
                    <a:pt x="620017" y="0"/>
                  </a:cubicBezTo>
                  <a:cubicBezTo>
                    <a:pt x="764089" y="-47582"/>
                    <a:pt x="873097" y="52705"/>
                    <a:pt x="1075293" y="0"/>
                  </a:cubicBezTo>
                  <a:cubicBezTo>
                    <a:pt x="1277489" y="-52705"/>
                    <a:pt x="1387769" y="41996"/>
                    <a:pt x="1609748" y="0"/>
                  </a:cubicBezTo>
                  <a:cubicBezTo>
                    <a:pt x="1831727" y="-41996"/>
                    <a:pt x="1979316" y="12310"/>
                    <a:pt x="2084819" y="0"/>
                  </a:cubicBezTo>
                  <a:cubicBezTo>
                    <a:pt x="2147639" y="9172"/>
                    <a:pt x="2178621" y="53264"/>
                    <a:pt x="2190176" y="105357"/>
                  </a:cubicBezTo>
                  <a:cubicBezTo>
                    <a:pt x="2207390" y="197853"/>
                    <a:pt x="2179806" y="377046"/>
                    <a:pt x="2190176" y="526774"/>
                  </a:cubicBezTo>
                  <a:cubicBezTo>
                    <a:pt x="2194683" y="571099"/>
                    <a:pt x="2148606" y="638186"/>
                    <a:pt x="2084819" y="632131"/>
                  </a:cubicBezTo>
                  <a:cubicBezTo>
                    <a:pt x="1869218" y="639198"/>
                    <a:pt x="1771928" y="609680"/>
                    <a:pt x="1550364" y="632131"/>
                  </a:cubicBezTo>
                  <a:cubicBezTo>
                    <a:pt x="1328801" y="654582"/>
                    <a:pt x="1233961" y="571485"/>
                    <a:pt x="1035704" y="632131"/>
                  </a:cubicBezTo>
                  <a:cubicBezTo>
                    <a:pt x="837447" y="692777"/>
                    <a:pt x="745567" y="611481"/>
                    <a:pt x="580428" y="632131"/>
                  </a:cubicBezTo>
                  <a:cubicBezTo>
                    <a:pt x="415289" y="652781"/>
                    <a:pt x="259136" y="620877"/>
                    <a:pt x="105357" y="632131"/>
                  </a:cubicBezTo>
                  <a:cubicBezTo>
                    <a:pt x="43287" y="636062"/>
                    <a:pt x="-3235" y="591885"/>
                    <a:pt x="0" y="526774"/>
                  </a:cubicBezTo>
                  <a:cubicBezTo>
                    <a:pt x="-44003" y="430814"/>
                    <a:pt x="46327" y="299601"/>
                    <a:pt x="0" y="105357"/>
                  </a:cubicBezTo>
                  <a:close/>
                </a:path>
                <a:path w="2190176" h="632131" stroke="0" extrusionOk="0">
                  <a:moveTo>
                    <a:pt x="0" y="105357"/>
                  </a:moveTo>
                  <a:cubicBezTo>
                    <a:pt x="-9502" y="41309"/>
                    <a:pt x="33242" y="5227"/>
                    <a:pt x="105357" y="0"/>
                  </a:cubicBezTo>
                  <a:cubicBezTo>
                    <a:pt x="239693" y="-30208"/>
                    <a:pt x="480784" y="62680"/>
                    <a:pt x="639812" y="0"/>
                  </a:cubicBezTo>
                  <a:cubicBezTo>
                    <a:pt x="798841" y="-62680"/>
                    <a:pt x="956583" y="51084"/>
                    <a:pt x="1114883" y="0"/>
                  </a:cubicBezTo>
                  <a:cubicBezTo>
                    <a:pt x="1273183" y="-51084"/>
                    <a:pt x="1378798" y="31654"/>
                    <a:pt x="1570159" y="0"/>
                  </a:cubicBezTo>
                  <a:cubicBezTo>
                    <a:pt x="1761520" y="-31654"/>
                    <a:pt x="1940046" y="24112"/>
                    <a:pt x="2084819" y="0"/>
                  </a:cubicBezTo>
                  <a:cubicBezTo>
                    <a:pt x="2150329" y="-15070"/>
                    <a:pt x="2173612" y="44633"/>
                    <a:pt x="2190176" y="105357"/>
                  </a:cubicBezTo>
                  <a:cubicBezTo>
                    <a:pt x="2214779" y="192919"/>
                    <a:pt x="2159481" y="425023"/>
                    <a:pt x="2190176" y="526774"/>
                  </a:cubicBezTo>
                  <a:cubicBezTo>
                    <a:pt x="2181707" y="598971"/>
                    <a:pt x="2141529" y="630418"/>
                    <a:pt x="2084819" y="632131"/>
                  </a:cubicBezTo>
                  <a:cubicBezTo>
                    <a:pt x="1992411" y="676565"/>
                    <a:pt x="1785028" y="607972"/>
                    <a:pt x="1629543" y="632131"/>
                  </a:cubicBezTo>
                  <a:cubicBezTo>
                    <a:pt x="1474058" y="656290"/>
                    <a:pt x="1258353" y="631710"/>
                    <a:pt x="1134677" y="632131"/>
                  </a:cubicBezTo>
                  <a:cubicBezTo>
                    <a:pt x="1011001" y="632552"/>
                    <a:pt x="855959" y="576693"/>
                    <a:pt x="659606" y="632131"/>
                  </a:cubicBezTo>
                  <a:cubicBezTo>
                    <a:pt x="463253" y="687569"/>
                    <a:pt x="316027" y="578859"/>
                    <a:pt x="105357" y="632131"/>
                  </a:cubicBezTo>
                  <a:cubicBezTo>
                    <a:pt x="50900" y="627501"/>
                    <a:pt x="-12666" y="580065"/>
                    <a:pt x="0" y="526774"/>
                  </a:cubicBezTo>
                  <a:cubicBezTo>
                    <a:pt x="-1160" y="378248"/>
                    <a:pt x="49182" y="232766"/>
                    <a:pt x="0" y="10535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err="1"/>
            </a:p>
          </p:txBody>
        </p:sp>
        <p:sp>
          <p:nvSpPr>
            <p:cNvPr id="22" name="Rechthoek 21">
              <a:extLst>
                <a:ext uri="{FF2B5EF4-FFF2-40B4-BE49-F238E27FC236}">
                  <a16:creationId xmlns:a16="http://schemas.microsoft.com/office/drawing/2014/main" id="{9CDF25AF-0154-1862-BCF5-A96A797173E0}"/>
                </a:ext>
              </a:extLst>
            </p:cNvPr>
            <p:cNvSpPr/>
            <p:nvPr/>
          </p:nvSpPr>
          <p:spPr>
            <a:xfrm>
              <a:off x="1232046" y="1979005"/>
              <a:ext cx="1295547" cy="707886"/>
            </a:xfrm>
            <a:prstGeom prst="rect">
              <a:avLst/>
            </a:prstGeom>
            <a:noFill/>
          </p:spPr>
          <p:txBody>
            <a:bodyPr wrap="square" lIns="91440" tIns="45720" rIns="91440" bIns="45720">
              <a:spAutoFit/>
            </a:bodyPr>
            <a:lstStyle/>
            <a:p>
              <a:pPr algn="ctr"/>
              <a:r>
                <a:rPr lang="nl-NL" sz="4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KM </a:t>
              </a:r>
            </a:p>
          </p:txBody>
        </p:sp>
        <p:sp>
          <p:nvSpPr>
            <p:cNvPr id="23" name="Tekstvak 22">
              <a:extLst>
                <a:ext uri="{FF2B5EF4-FFF2-40B4-BE49-F238E27FC236}">
                  <a16:creationId xmlns:a16="http://schemas.microsoft.com/office/drawing/2014/main" id="{E3AA60E4-471C-E50F-DEEA-217E0810FEBC}"/>
                </a:ext>
              </a:extLst>
            </p:cNvPr>
            <p:cNvSpPr txBox="1"/>
            <p:nvPr/>
          </p:nvSpPr>
          <p:spPr>
            <a:xfrm>
              <a:off x="2395321" y="2128670"/>
              <a:ext cx="1673771" cy="461665"/>
            </a:xfrm>
            <a:prstGeom prst="rect">
              <a:avLst/>
            </a:prstGeom>
            <a:noFill/>
          </p:spPr>
          <p:txBody>
            <a:bodyPr wrap="square" rtlCol="0">
              <a:spAutoFit/>
            </a:bodyPr>
            <a:lstStyle/>
            <a:p>
              <a:r>
                <a:rPr lang="en-US" sz="1200">
                  <a:latin typeface="Ink Free" panose="03080402000500000000" pitchFamily="66" charset="0"/>
                  <a:cs typeface="Dreaming Outloud Script Pro" panose="020F0502020204030204" pitchFamily="66" charset="0"/>
                </a:rPr>
                <a:t>gemiddelde</a:t>
              </a:r>
            </a:p>
            <a:p>
              <a:r>
                <a:rPr lang="en-US" sz="1200" b="1">
                  <a:latin typeface="Ink Free" panose="03080402000500000000" pitchFamily="66" charset="0"/>
                  <a:cs typeface="Dreaming Outloud Script Pro" panose="020F0502020204030204" pitchFamily="66" charset="0"/>
                </a:rPr>
                <a:t>afstand</a:t>
              </a:r>
            </a:p>
          </p:txBody>
        </p:sp>
      </p:grpSp>
      <p:grpSp>
        <p:nvGrpSpPr>
          <p:cNvPr id="24" name="Groep 23">
            <a:extLst>
              <a:ext uri="{FF2B5EF4-FFF2-40B4-BE49-F238E27FC236}">
                <a16:creationId xmlns:a16="http://schemas.microsoft.com/office/drawing/2014/main" id="{54FEECE1-4E9F-73C6-5D4F-239424FBAF41}"/>
              </a:ext>
            </a:extLst>
          </p:cNvPr>
          <p:cNvGrpSpPr/>
          <p:nvPr/>
        </p:nvGrpSpPr>
        <p:grpSpPr>
          <a:xfrm>
            <a:off x="3799704" y="2013370"/>
            <a:ext cx="2837046" cy="707886"/>
            <a:chOff x="1232046" y="1979005"/>
            <a:chExt cx="2837046" cy="707886"/>
          </a:xfrm>
        </p:grpSpPr>
        <p:sp>
          <p:nvSpPr>
            <p:cNvPr id="25" name="Rechthoek: afgeronde hoeken 24">
              <a:extLst>
                <a:ext uri="{FF2B5EF4-FFF2-40B4-BE49-F238E27FC236}">
                  <a16:creationId xmlns:a16="http://schemas.microsoft.com/office/drawing/2014/main" id="{0DBE0807-717F-DE30-E5A7-B3FBC8CB8F0D}"/>
                </a:ext>
              </a:extLst>
            </p:cNvPr>
            <p:cNvSpPr/>
            <p:nvPr/>
          </p:nvSpPr>
          <p:spPr>
            <a:xfrm>
              <a:off x="1308097" y="2034881"/>
              <a:ext cx="2190176" cy="632131"/>
            </a:xfrm>
            <a:custGeom>
              <a:avLst/>
              <a:gdLst>
                <a:gd name="connsiteX0" fmla="*/ 0 w 2190176"/>
                <a:gd name="connsiteY0" fmla="*/ 105357 h 632131"/>
                <a:gd name="connsiteX1" fmla="*/ 105357 w 2190176"/>
                <a:gd name="connsiteY1" fmla="*/ 0 h 632131"/>
                <a:gd name="connsiteX2" fmla="*/ 620017 w 2190176"/>
                <a:gd name="connsiteY2" fmla="*/ 0 h 632131"/>
                <a:gd name="connsiteX3" fmla="*/ 1075293 w 2190176"/>
                <a:gd name="connsiteY3" fmla="*/ 0 h 632131"/>
                <a:gd name="connsiteX4" fmla="*/ 1609748 w 2190176"/>
                <a:gd name="connsiteY4" fmla="*/ 0 h 632131"/>
                <a:gd name="connsiteX5" fmla="*/ 2084819 w 2190176"/>
                <a:gd name="connsiteY5" fmla="*/ 0 h 632131"/>
                <a:gd name="connsiteX6" fmla="*/ 2190176 w 2190176"/>
                <a:gd name="connsiteY6" fmla="*/ 105357 h 632131"/>
                <a:gd name="connsiteX7" fmla="*/ 2190176 w 2190176"/>
                <a:gd name="connsiteY7" fmla="*/ 526774 h 632131"/>
                <a:gd name="connsiteX8" fmla="*/ 2084819 w 2190176"/>
                <a:gd name="connsiteY8" fmla="*/ 632131 h 632131"/>
                <a:gd name="connsiteX9" fmla="*/ 1550364 w 2190176"/>
                <a:gd name="connsiteY9" fmla="*/ 632131 h 632131"/>
                <a:gd name="connsiteX10" fmla="*/ 1035704 w 2190176"/>
                <a:gd name="connsiteY10" fmla="*/ 632131 h 632131"/>
                <a:gd name="connsiteX11" fmla="*/ 580428 w 2190176"/>
                <a:gd name="connsiteY11" fmla="*/ 632131 h 632131"/>
                <a:gd name="connsiteX12" fmla="*/ 105357 w 2190176"/>
                <a:gd name="connsiteY12" fmla="*/ 632131 h 632131"/>
                <a:gd name="connsiteX13" fmla="*/ 0 w 2190176"/>
                <a:gd name="connsiteY13" fmla="*/ 526774 h 632131"/>
                <a:gd name="connsiteX14" fmla="*/ 0 w 2190176"/>
                <a:gd name="connsiteY14" fmla="*/ 105357 h 63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176" h="632131" fill="none" extrusionOk="0">
                  <a:moveTo>
                    <a:pt x="0" y="105357"/>
                  </a:moveTo>
                  <a:cubicBezTo>
                    <a:pt x="-1549" y="44012"/>
                    <a:pt x="47952" y="-10580"/>
                    <a:pt x="105357" y="0"/>
                  </a:cubicBezTo>
                  <a:cubicBezTo>
                    <a:pt x="322929" y="-31296"/>
                    <a:pt x="475945" y="47582"/>
                    <a:pt x="620017" y="0"/>
                  </a:cubicBezTo>
                  <a:cubicBezTo>
                    <a:pt x="764089" y="-47582"/>
                    <a:pt x="873097" y="52705"/>
                    <a:pt x="1075293" y="0"/>
                  </a:cubicBezTo>
                  <a:cubicBezTo>
                    <a:pt x="1277489" y="-52705"/>
                    <a:pt x="1387769" y="41996"/>
                    <a:pt x="1609748" y="0"/>
                  </a:cubicBezTo>
                  <a:cubicBezTo>
                    <a:pt x="1831727" y="-41996"/>
                    <a:pt x="1979316" y="12310"/>
                    <a:pt x="2084819" y="0"/>
                  </a:cubicBezTo>
                  <a:cubicBezTo>
                    <a:pt x="2147639" y="9172"/>
                    <a:pt x="2178621" y="53264"/>
                    <a:pt x="2190176" y="105357"/>
                  </a:cubicBezTo>
                  <a:cubicBezTo>
                    <a:pt x="2207390" y="197853"/>
                    <a:pt x="2179806" y="377046"/>
                    <a:pt x="2190176" y="526774"/>
                  </a:cubicBezTo>
                  <a:cubicBezTo>
                    <a:pt x="2194683" y="571099"/>
                    <a:pt x="2148606" y="638186"/>
                    <a:pt x="2084819" y="632131"/>
                  </a:cubicBezTo>
                  <a:cubicBezTo>
                    <a:pt x="1869218" y="639198"/>
                    <a:pt x="1771928" y="609680"/>
                    <a:pt x="1550364" y="632131"/>
                  </a:cubicBezTo>
                  <a:cubicBezTo>
                    <a:pt x="1328801" y="654582"/>
                    <a:pt x="1233961" y="571485"/>
                    <a:pt x="1035704" y="632131"/>
                  </a:cubicBezTo>
                  <a:cubicBezTo>
                    <a:pt x="837447" y="692777"/>
                    <a:pt x="745567" y="611481"/>
                    <a:pt x="580428" y="632131"/>
                  </a:cubicBezTo>
                  <a:cubicBezTo>
                    <a:pt x="415289" y="652781"/>
                    <a:pt x="259136" y="620877"/>
                    <a:pt x="105357" y="632131"/>
                  </a:cubicBezTo>
                  <a:cubicBezTo>
                    <a:pt x="43287" y="636062"/>
                    <a:pt x="-3235" y="591885"/>
                    <a:pt x="0" y="526774"/>
                  </a:cubicBezTo>
                  <a:cubicBezTo>
                    <a:pt x="-44003" y="430814"/>
                    <a:pt x="46327" y="299601"/>
                    <a:pt x="0" y="105357"/>
                  </a:cubicBezTo>
                  <a:close/>
                </a:path>
                <a:path w="2190176" h="632131" stroke="0" extrusionOk="0">
                  <a:moveTo>
                    <a:pt x="0" y="105357"/>
                  </a:moveTo>
                  <a:cubicBezTo>
                    <a:pt x="-9502" y="41309"/>
                    <a:pt x="33242" y="5227"/>
                    <a:pt x="105357" y="0"/>
                  </a:cubicBezTo>
                  <a:cubicBezTo>
                    <a:pt x="239693" y="-30208"/>
                    <a:pt x="480784" y="62680"/>
                    <a:pt x="639812" y="0"/>
                  </a:cubicBezTo>
                  <a:cubicBezTo>
                    <a:pt x="798841" y="-62680"/>
                    <a:pt x="956583" y="51084"/>
                    <a:pt x="1114883" y="0"/>
                  </a:cubicBezTo>
                  <a:cubicBezTo>
                    <a:pt x="1273183" y="-51084"/>
                    <a:pt x="1378798" y="31654"/>
                    <a:pt x="1570159" y="0"/>
                  </a:cubicBezTo>
                  <a:cubicBezTo>
                    <a:pt x="1761520" y="-31654"/>
                    <a:pt x="1940046" y="24112"/>
                    <a:pt x="2084819" y="0"/>
                  </a:cubicBezTo>
                  <a:cubicBezTo>
                    <a:pt x="2150329" y="-15070"/>
                    <a:pt x="2173612" y="44633"/>
                    <a:pt x="2190176" y="105357"/>
                  </a:cubicBezTo>
                  <a:cubicBezTo>
                    <a:pt x="2214779" y="192919"/>
                    <a:pt x="2159481" y="425023"/>
                    <a:pt x="2190176" y="526774"/>
                  </a:cubicBezTo>
                  <a:cubicBezTo>
                    <a:pt x="2181707" y="598971"/>
                    <a:pt x="2141529" y="630418"/>
                    <a:pt x="2084819" y="632131"/>
                  </a:cubicBezTo>
                  <a:cubicBezTo>
                    <a:pt x="1992411" y="676565"/>
                    <a:pt x="1785028" y="607972"/>
                    <a:pt x="1629543" y="632131"/>
                  </a:cubicBezTo>
                  <a:cubicBezTo>
                    <a:pt x="1474058" y="656290"/>
                    <a:pt x="1258353" y="631710"/>
                    <a:pt x="1134677" y="632131"/>
                  </a:cubicBezTo>
                  <a:cubicBezTo>
                    <a:pt x="1011001" y="632552"/>
                    <a:pt x="855959" y="576693"/>
                    <a:pt x="659606" y="632131"/>
                  </a:cubicBezTo>
                  <a:cubicBezTo>
                    <a:pt x="463253" y="687569"/>
                    <a:pt x="316027" y="578859"/>
                    <a:pt x="105357" y="632131"/>
                  </a:cubicBezTo>
                  <a:cubicBezTo>
                    <a:pt x="50900" y="627501"/>
                    <a:pt x="-12666" y="580065"/>
                    <a:pt x="0" y="526774"/>
                  </a:cubicBezTo>
                  <a:cubicBezTo>
                    <a:pt x="-1160" y="378248"/>
                    <a:pt x="49182" y="232766"/>
                    <a:pt x="0" y="10535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err="1"/>
            </a:p>
          </p:txBody>
        </p:sp>
        <p:sp>
          <p:nvSpPr>
            <p:cNvPr id="26" name="Rechthoek 25">
              <a:extLst>
                <a:ext uri="{FF2B5EF4-FFF2-40B4-BE49-F238E27FC236}">
                  <a16:creationId xmlns:a16="http://schemas.microsoft.com/office/drawing/2014/main" id="{AE44DB1C-2D86-C63A-2EED-F0ED1345EDD2}"/>
                </a:ext>
              </a:extLst>
            </p:cNvPr>
            <p:cNvSpPr/>
            <p:nvPr/>
          </p:nvSpPr>
          <p:spPr>
            <a:xfrm>
              <a:off x="1232046" y="1979005"/>
              <a:ext cx="1295547" cy="707886"/>
            </a:xfrm>
            <a:prstGeom prst="rect">
              <a:avLst/>
            </a:prstGeom>
            <a:noFill/>
          </p:spPr>
          <p:txBody>
            <a:bodyPr wrap="square" lIns="91440" tIns="45720" rIns="91440" bIns="45720">
              <a:spAutoFit/>
            </a:bodyPr>
            <a:lstStyle/>
            <a:p>
              <a:pPr algn="ctr"/>
              <a:r>
                <a:rPr lang="nl-NL" sz="4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KM </a:t>
              </a:r>
            </a:p>
          </p:txBody>
        </p:sp>
        <p:sp>
          <p:nvSpPr>
            <p:cNvPr id="27" name="Tekstvak 26">
              <a:extLst>
                <a:ext uri="{FF2B5EF4-FFF2-40B4-BE49-F238E27FC236}">
                  <a16:creationId xmlns:a16="http://schemas.microsoft.com/office/drawing/2014/main" id="{CAADBC4D-5420-62C4-EFC9-6A500D829DA5}"/>
                </a:ext>
              </a:extLst>
            </p:cNvPr>
            <p:cNvSpPr txBox="1"/>
            <p:nvPr/>
          </p:nvSpPr>
          <p:spPr>
            <a:xfrm>
              <a:off x="2395321" y="2128670"/>
              <a:ext cx="1673771" cy="461665"/>
            </a:xfrm>
            <a:prstGeom prst="rect">
              <a:avLst/>
            </a:prstGeom>
            <a:noFill/>
          </p:spPr>
          <p:txBody>
            <a:bodyPr wrap="square" rtlCol="0">
              <a:spAutoFit/>
            </a:bodyPr>
            <a:lstStyle/>
            <a:p>
              <a:r>
                <a:rPr lang="en-US" sz="1200">
                  <a:latin typeface="Ink Free" panose="03080402000500000000" pitchFamily="66" charset="0"/>
                  <a:cs typeface="Dreaming Outloud Script Pro" panose="020F0502020204030204" pitchFamily="66" charset="0"/>
                </a:rPr>
                <a:t>gemiddelde</a:t>
              </a:r>
            </a:p>
            <a:p>
              <a:r>
                <a:rPr lang="en-US" sz="1200" b="1">
                  <a:latin typeface="Ink Free" panose="03080402000500000000" pitchFamily="66" charset="0"/>
                  <a:cs typeface="Dreaming Outloud Script Pro" panose="020F0502020204030204" pitchFamily="66" charset="0"/>
                </a:rPr>
                <a:t>afstand</a:t>
              </a:r>
            </a:p>
          </p:txBody>
        </p:sp>
      </p:grpSp>
      <p:sp>
        <p:nvSpPr>
          <p:cNvPr id="29" name="Ovaal 28">
            <a:extLst>
              <a:ext uri="{FF2B5EF4-FFF2-40B4-BE49-F238E27FC236}">
                <a16:creationId xmlns:a16="http://schemas.microsoft.com/office/drawing/2014/main" id="{A47C3E13-A723-A889-CDEF-324D768AC663}"/>
              </a:ext>
            </a:extLst>
          </p:cNvPr>
          <p:cNvSpPr/>
          <p:nvPr/>
        </p:nvSpPr>
        <p:spPr>
          <a:xfrm>
            <a:off x="7695839" y="3332182"/>
            <a:ext cx="436943" cy="431800"/>
          </a:xfrm>
          <a:custGeom>
            <a:avLst/>
            <a:gdLst>
              <a:gd name="connsiteX0" fmla="*/ 0 w 436943"/>
              <a:gd name="connsiteY0" fmla="*/ 215900 h 431800"/>
              <a:gd name="connsiteX1" fmla="*/ 218472 w 436943"/>
              <a:gd name="connsiteY1" fmla="*/ 0 h 431800"/>
              <a:gd name="connsiteX2" fmla="*/ 436944 w 436943"/>
              <a:gd name="connsiteY2" fmla="*/ 215900 h 431800"/>
              <a:gd name="connsiteX3" fmla="*/ 218472 w 436943"/>
              <a:gd name="connsiteY3" fmla="*/ 431800 h 431800"/>
              <a:gd name="connsiteX4" fmla="*/ 0 w 436943"/>
              <a:gd name="connsiteY4" fmla="*/ 215900 h 43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43" h="431800" fill="none" extrusionOk="0">
                <a:moveTo>
                  <a:pt x="0" y="215900"/>
                </a:moveTo>
                <a:cubicBezTo>
                  <a:pt x="-23679" y="95049"/>
                  <a:pt x="90393" y="-22351"/>
                  <a:pt x="218472" y="0"/>
                </a:cubicBezTo>
                <a:cubicBezTo>
                  <a:pt x="347661" y="9481"/>
                  <a:pt x="435568" y="74561"/>
                  <a:pt x="436944" y="215900"/>
                </a:cubicBezTo>
                <a:cubicBezTo>
                  <a:pt x="439267" y="328353"/>
                  <a:pt x="339401" y="439851"/>
                  <a:pt x="218472" y="431800"/>
                </a:cubicBezTo>
                <a:cubicBezTo>
                  <a:pt x="104876" y="441720"/>
                  <a:pt x="5216" y="335248"/>
                  <a:pt x="0" y="215900"/>
                </a:cubicBezTo>
                <a:close/>
              </a:path>
              <a:path w="436943" h="431800" stroke="0" extrusionOk="0">
                <a:moveTo>
                  <a:pt x="0" y="215900"/>
                </a:moveTo>
                <a:cubicBezTo>
                  <a:pt x="4914" y="108362"/>
                  <a:pt x="78024" y="-4695"/>
                  <a:pt x="218472" y="0"/>
                </a:cubicBezTo>
                <a:cubicBezTo>
                  <a:pt x="336070" y="481"/>
                  <a:pt x="443954" y="93997"/>
                  <a:pt x="436944" y="215900"/>
                </a:cubicBezTo>
                <a:cubicBezTo>
                  <a:pt x="437927" y="338728"/>
                  <a:pt x="336339" y="424611"/>
                  <a:pt x="218472" y="431800"/>
                </a:cubicBezTo>
                <a:cubicBezTo>
                  <a:pt x="104499" y="431152"/>
                  <a:pt x="-5322" y="330597"/>
                  <a:pt x="0" y="215900"/>
                </a:cubicBezTo>
                <a:close/>
              </a:path>
            </a:pathLst>
          </a:custGeom>
          <a:solidFill>
            <a:schemeClr val="accent1">
              <a:lumMod val="20000"/>
              <a:lumOff val="80000"/>
              <a:alpha val="63000"/>
            </a:schemeClr>
          </a:solidFill>
          <a:ln w="19050">
            <a:solidFill>
              <a:schemeClr val="accent1"/>
            </a:solidFill>
            <a:extLst>
              <a:ext uri="{C807C97D-BFC1-408E-A445-0C87EB9F89A2}">
                <ask:lineSketchStyleProps xmlns:ask="http://schemas.microsoft.com/office/drawing/2018/sketchyshapes" sd="526579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err="1"/>
          </a:p>
        </p:txBody>
      </p:sp>
      <p:sp>
        <p:nvSpPr>
          <p:cNvPr id="30" name="Tekstvak 29">
            <a:extLst>
              <a:ext uri="{FF2B5EF4-FFF2-40B4-BE49-F238E27FC236}">
                <a16:creationId xmlns:a16="http://schemas.microsoft.com/office/drawing/2014/main" id="{925C10FC-C58A-91F5-6761-31E390D005F8}"/>
              </a:ext>
            </a:extLst>
          </p:cNvPr>
          <p:cNvSpPr txBox="1"/>
          <p:nvPr/>
        </p:nvSpPr>
        <p:spPr>
          <a:xfrm>
            <a:off x="6876989" y="2718927"/>
            <a:ext cx="2087647" cy="584775"/>
          </a:xfrm>
          <a:prstGeom prst="rect">
            <a:avLst/>
          </a:prstGeom>
          <a:noFill/>
        </p:spPr>
        <p:txBody>
          <a:bodyPr wrap="square" rtlCol="0">
            <a:spAutoFit/>
          </a:bodyPr>
          <a:lstStyle/>
          <a:p>
            <a:pPr algn="ctr"/>
            <a:r>
              <a:rPr lang="en-US" sz="1600" dirty="0" err="1">
                <a:solidFill>
                  <a:schemeClr val="accent1">
                    <a:lumMod val="60000"/>
                    <a:lumOff val="40000"/>
                  </a:schemeClr>
                </a:solidFill>
                <a:latin typeface="Ink Free" panose="03080402000500000000" pitchFamily="66" charset="0"/>
              </a:rPr>
              <a:t>Piek</a:t>
            </a:r>
            <a:r>
              <a:rPr lang="en-US" sz="1600" dirty="0">
                <a:solidFill>
                  <a:schemeClr val="accent1">
                    <a:lumMod val="60000"/>
                    <a:lumOff val="40000"/>
                  </a:schemeClr>
                </a:solidFill>
                <a:latin typeface="Ink Free" panose="03080402000500000000" pitchFamily="66" charset="0"/>
              </a:rPr>
              <a:t> </a:t>
            </a:r>
            <a:r>
              <a:rPr lang="en-US" sz="1600" dirty="0" err="1">
                <a:solidFill>
                  <a:schemeClr val="accent1">
                    <a:lumMod val="60000"/>
                    <a:lumOff val="40000"/>
                  </a:schemeClr>
                </a:solidFill>
                <a:latin typeface="Ink Free" panose="03080402000500000000" pitchFamily="66" charset="0"/>
              </a:rPr>
              <a:t>werk</a:t>
            </a:r>
            <a:r>
              <a:rPr lang="en-US" sz="1600" dirty="0">
                <a:solidFill>
                  <a:schemeClr val="accent1">
                    <a:lumMod val="60000"/>
                    <a:lumOff val="40000"/>
                  </a:schemeClr>
                </a:solidFill>
                <a:latin typeface="Ink Free" panose="03080402000500000000" pitchFamily="66" charset="0"/>
              </a:rPr>
              <a:t> </a:t>
            </a:r>
            <a:r>
              <a:rPr lang="en-US" sz="1600" dirty="0" err="1">
                <a:solidFill>
                  <a:schemeClr val="accent1">
                    <a:lumMod val="60000"/>
                    <a:lumOff val="40000"/>
                  </a:schemeClr>
                </a:solidFill>
                <a:latin typeface="Ink Free" panose="03080402000500000000" pitchFamily="66" charset="0"/>
              </a:rPr>
              <a:t>vrouwen</a:t>
            </a:r>
            <a:r>
              <a:rPr lang="en-US" sz="1600" dirty="0">
                <a:solidFill>
                  <a:schemeClr val="accent1">
                    <a:lumMod val="60000"/>
                    <a:lumOff val="40000"/>
                  </a:schemeClr>
                </a:solidFill>
                <a:latin typeface="Ink Free" panose="03080402000500000000" pitchFamily="66" charset="0"/>
              </a:rPr>
              <a:t> </a:t>
            </a:r>
            <a:r>
              <a:rPr lang="en-US" sz="1600" dirty="0" err="1">
                <a:solidFill>
                  <a:schemeClr val="accent1">
                    <a:lumMod val="60000"/>
                    <a:lumOff val="40000"/>
                  </a:schemeClr>
                </a:solidFill>
                <a:latin typeface="Ink Free" panose="03080402000500000000" pitchFamily="66" charset="0"/>
              </a:rPr>
              <a:t>rond</a:t>
            </a:r>
            <a:r>
              <a:rPr lang="en-US" sz="1600" dirty="0">
                <a:solidFill>
                  <a:schemeClr val="accent1">
                    <a:lumMod val="60000"/>
                    <a:lumOff val="40000"/>
                  </a:schemeClr>
                </a:solidFill>
                <a:latin typeface="Ink Free" panose="03080402000500000000" pitchFamily="66" charset="0"/>
              </a:rPr>
              <a:t> de 25 </a:t>
            </a:r>
            <a:r>
              <a:rPr lang="en-US" sz="1600" dirty="0" err="1">
                <a:solidFill>
                  <a:schemeClr val="accent1">
                    <a:lumMod val="60000"/>
                    <a:lumOff val="40000"/>
                  </a:schemeClr>
                </a:solidFill>
                <a:latin typeface="Ink Free" panose="03080402000500000000" pitchFamily="66" charset="0"/>
              </a:rPr>
              <a:t>jaar</a:t>
            </a:r>
            <a:endParaRPr lang="nl-NL" sz="1600" dirty="0">
              <a:solidFill>
                <a:schemeClr val="accent1">
                  <a:lumMod val="60000"/>
                  <a:lumOff val="40000"/>
                </a:schemeClr>
              </a:solidFill>
              <a:latin typeface="Ink Free" panose="03080402000500000000" pitchFamily="66" charset="0"/>
            </a:endParaRPr>
          </a:p>
        </p:txBody>
      </p:sp>
      <p:sp>
        <p:nvSpPr>
          <p:cNvPr id="31" name="Tekstvak 30">
            <a:extLst>
              <a:ext uri="{FF2B5EF4-FFF2-40B4-BE49-F238E27FC236}">
                <a16:creationId xmlns:a16="http://schemas.microsoft.com/office/drawing/2014/main" id="{7345D8BA-50F8-2CF9-0F40-FCF9AD5336EF}"/>
              </a:ext>
            </a:extLst>
          </p:cNvPr>
          <p:cNvSpPr txBox="1"/>
          <p:nvPr/>
        </p:nvSpPr>
        <p:spPr>
          <a:xfrm>
            <a:off x="8839994" y="1321978"/>
            <a:ext cx="2317015" cy="369332"/>
          </a:xfrm>
          <a:prstGeom prst="rect">
            <a:avLst/>
          </a:prstGeom>
          <a:noFill/>
        </p:spPr>
        <p:txBody>
          <a:bodyPr wrap="square" rtlCol="0">
            <a:spAutoFit/>
          </a:bodyPr>
          <a:lstStyle/>
          <a:p>
            <a:r>
              <a:rPr lang="en-US" err="1"/>
              <a:t>Grafieken</a:t>
            </a:r>
            <a:r>
              <a:rPr lang="en-US"/>
              <a:t> per </a:t>
            </a:r>
            <a:r>
              <a:rPr lang="en-US" err="1"/>
              <a:t>motief</a:t>
            </a:r>
            <a:endParaRPr lang="nl-NL"/>
          </a:p>
        </p:txBody>
      </p:sp>
    </p:spTree>
    <p:extLst>
      <p:ext uri="{BB962C8B-B14F-4D97-AF65-F5344CB8AC3E}">
        <p14:creationId xmlns:p14="http://schemas.microsoft.com/office/powerpoint/2010/main" val="296062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
                                        <p:tgtEl>
                                          <p:spTgt spid="2"/>
                                        </p:tgtEl>
                                      </p:cBhvr>
                                    </p:animEffect>
                                    <p:anim calcmode="lin" valueType="num">
                                      <p:cBhvr>
                                        <p:cTn id="8" dur="150" fill="hold"/>
                                        <p:tgtEl>
                                          <p:spTgt spid="2"/>
                                        </p:tgtEl>
                                        <p:attrNameLst>
                                          <p:attrName>ppt_x</p:attrName>
                                        </p:attrNameLst>
                                      </p:cBhvr>
                                      <p:tavLst>
                                        <p:tav tm="0">
                                          <p:val>
                                            <p:strVal val="#ppt_x"/>
                                          </p:val>
                                        </p:tav>
                                        <p:tav tm="100000">
                                          <p:val>
                                            <p:strVal val="#ppt_x"/>
                                          </p:val>
                                        </p:tav>
                                      </p:tavLst>
                                    </p:anim>
                                    <p:anim calcmode="lin" valueType="num">
                                      <p:cBhvr>
                                        <p:cTn id="9" dur="1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0" grpId="0"/>
    </p:bldLst>
  </p:timing>
</p:sld>
</file>

<file path=ppt/theme/theme1.xml><?xml version="1.0" encoding="utf-8"?>
<a:theme xmlns:a="http://schemas.openxmlformats.org/drawingml/2006/main" name="Goudappel">
  <a:themeElements>
    <a:clrScheme name="Goudappel">
      <a:dk1>
        <a:srgbClr val="1D1D1D"/>
      </a:dk1>
      <a:lt1>
        <a:srgbClr val="FFFFFF"/>
      </a:lt1>
      <a:dk2>
        <a:srgbClr val="1D1D1D"/>
      </a:dk2>
      <a:lt2>
        <a:srgbClr val="FFFFFF"/>
      </a:lt2>
      <a:accent1>
        <a:srgbClr val="E6005B"/>
      </a:accent1>
      <a:accent2>
        <a:srgbClr val="E8E7E8"/>
      </a:accent2>
      <a:accent3>
        <a:srgbClr val="4A5159"/>
      </a:accent3>
      <a:accent4>
        <a:srgbClr val="0097FF"/>
      </a:accent4>
      <a:accent5>
        <a:srgbClr val="53B151"/>
      </a:accent5>
      <a:accent6>
        <a:srgbClr val="FDC300"/>
      </a:accent6>
      <a:hlink>
        <a:srgbClr val="E6005B"/>
      </a:hlink>
      <a:folHlink>
        <a:srgbClr val="E6005B"/>
      </a:folHlink>
    </a:clrScheme>
    <a:fontScheme name="Goudappel">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oudappel Groep - Goudappel Leeg.potx" id="{427EA5AC-B4D3-4DBC-BC1A-F43FF7F7CF59}" vid="{6B8D3A91-4B58-4E33-9367-031D4B6A5FE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7174a57-6158-4475-9f62-9d79dd63f0d3}" enabled="1" method="Standard" siteId="{b80d895d-b11e-4195-a87a-5a846c60401a}" contentBits="0" removed="0"/>
</clbl:labelList>
</file>

<file path=docProps/app.xml><?xml version="1.0" encoding="utf-8"?>
<Properties xmlns="http://schemas.openxmlformats.org/officeDocument/2006/extended-properties" xmlns:vt="http://schemas.openxmlformats.org/officeDocument/2006/docPropsVTypes">
  <Template>Goudappel Groep - Goudappel Leeg</Template>
  <TotalTime>1655</TotalTime>
  <Words>1168</Words>
  <Application>Microsoft Office PowerPoint</Application>
  <PresentationFormat>Breedbeeld</PresentationFormat>
  <Paragraphs>279</Paragraphs>
  <Slides>24</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Calibri</vt:lpstr>
      <vt:lpstr>Ink Free</vt:lpstr>
      <vt:lpstr>Segoe UI</vt:lpstr>
      <vt:lpstr>Segoe UI Light</vt:lpstr>
      <vt:lpstr>Wingdings</vt:lpstr>
      <vt:lpstr>Goudappel</vt:lpstr>
      <vt:lpstr>PowerPoint-presentatie</vt:lpstr>
      <vt:lpstr>Inclusieve advisering met microscopische vervoersvraag-modellen</vt:lpstr>
      <vt:lpstr>Inhoud</vt:lpstr>
      <vt:lpstr>Waarom rekening houden met doelgroepen? </vt:lpstr>
      <vt:lpstr>Hoe groot zijn de verschillen tussen groepen?</vt:lpstr>
      <vt:lpstr>Verschillen mannen en vrouwen</vt:lpstr>
      <vt:lpstr>Verschillen mannen en vrouwen</vt:lpstr>
      <vt:lpstr>Verschillen mannen en vrouwen</vt:lpstr>
      <vt:lpstr>Verschillen mannen en vrouwen</vt:lpstr>
      <vt:lpstr>Verschillen mannen en vrouwen</vt:lpstr>
      <vt:lpstr>Verschillen mannen en vrouwen</vt:lpstr>
      <vt:lpstr>Andere verschillen</vt:lpstr>
      <vt:lpstr>Ketenverplaatsingen</vt:lpstr>
      <vt:lpstr>Microscopisch vervoersvraagmodel Octavius</vt:lpstr>
      <vt:lpstr>Microscopisch vervoersvraagmodel Octavius</vt:lpstr>
      <vt:lpstr>Keuzemodellen Octavius: aantal tours</vt:lpstr>
      <vt:lpstr>Keuzemodellen Octavius: motiefkeuze</vt:lpstr>
      <vt:lpstr>Keuzemodellen Octavius: bestemmingskeuze</vt:lpstr>
      <vt:lpstr>Voorbeeld: bereikbaarheid o.b.v. logsum</vt:lpstr>
      <vt:lpstr>Voorbeeld: bereikbaarheid o.b.v. logsum</vt:lpstr>
      <vt:lpstr>Voorbeeld: bereikbaarheid o.b.v. logsum </vt:lpstr>
      <vt:lpstr>Voorbeeld: aantal beschikbare vervoerswijzen</vt:lpstr>
      <vt:lpstr>Andere mogelijkheden</vt:lpstr>
      <vt:lpstr>Conclusie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Jesse Voorhorst</dc:creator>
  <cp:lastModifiedBy>Dana Dikkers</cp:lastModifiedBy>
  <cp:revision>2</cp:revision>
  <dcterms:created xsi:type="dcterms:W3CDTF">2024-02-05T08:07:24Z</dcterms:created>
  <dcterms:modified xsi:type="dcterms:W3CDTF">2024-03-27T14:46:25Z</dcterms:modified>
</cp:coreProperties>
</file>